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72" r:id="rId4"/>
    <p:sldId id="269" r:id="rId5"/>
    <p:sldId id="268" r:id="rId6"/>
    <p:sldId id="270" r:id="rId7"/>
    <p:sldId id="274" r:id="rId8"/>
    <p:sldId id="266" r:id="rId9"/>
    <p:sldId id="276" r:id="rId10"/>
    <p:sldId id="265" r:id="rId11"/>
    <p:sldId id="263" r:id="rId12"/>
    <p:sldId id="262" r:id="rId13"/>
    <p:sldId id="277" r:id="rId14"/>
    <p:sldId id="281" r:id="rId15"/>
    <p:sldId id="284" r:id="rId16"/>
    <p:sldId id="287" r:id="rId17"/>
    <p:sldId id="286" r:id="rId18"/>
    <p:sldId id="288" r:id="rId19"/>
    <p:sldId id="289" r:id="rId20"/>
    <p:sldId id="290" r:id="rId21"/>
    <p:sldId id="297" r:id="rId22"/>
    <p:sldId id="292" r:id="rId23"/>
    <p:sldId id="293" r:id="rId24"/>
    <p:sldId id="291" r:id="rId25"/>
    <p:sldId id="282" r:id="rId26"/>
    <p:sldId id="285" r:id="rId27"/>
    <p:sldId id="275" r:id="rId28"/>
    <p:sldId id="260" r:id="rId29"/>
    <p:sldId id="296" r:id="rId30"/>
    <p:sldId id="294" r:id="rId31"/>
    <p:sldId id="295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C99B2-53DF-4D98-BB28-3AA9604CF858}" v="93" dt="2024-03-21T17:38:31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entes" userId="178a5658-774c-4f47-93e2-3b726d13bc1a" providerId="ADAL" clId="{F22C99B2-53DF-4D98-BB28-3AA9604CF858}"/>
    <pc:docChg chg="undo custSel addSld modSld sldOrd">
      <pc:chgData name="Roberto Bentes" userId="178a5658-774c-4f47-93e2-3b726d13bc1a" providerId="ADAL" clId="{F22C99B2-53DF-4D98-BB28-3AA9604CF858}" dt="2024-03-21T17:38:31.940" v="1604"/>
      <pc:docMkLst>
        <pc:docMk/>
      </pc:docMkLst>
      <pc:sldChg chg="addSp delSp modSp mod delDesignElem">
        <pc:chgData name="Roberto Bentes" userId="178a5658-774c-4f47-93e2-3b726d13bc1a" providerId="ADAL" clId="{F22C99B2-53DF-4D98-BB28-3AA9604CF858}" dt="2024-03-21T17:36:24.758" v="1600" actId="26606"/>
        <pc:sldMkLst>
          <pc:docMk/>
          <pc:sldMk cId="3315524068" sldId="256"/>
        </pc:sldMkLst>
        <pc:spChg chg="mod">
          <ac:chgData name="Roberto Bentes" userId="178a5658-774c-4f47-93e2-3b726d13bc1a" providerId="ADAL" clId="{F22C99B2-53DF-4D98-BB28-3AA9604CF858}" dt="2024-03-21T17:36:24.758" v="1600" actId="26606"/>
          <ac:spMkLst>
            <pc:docMk/>
            <pc:sldMk cId="3315524068" sldId="256"/>
            <ac:spMk id="2" creationId="{0A98097E-FB23-B220-EE81-8BD343D5B62E}"/>
          </ac:spMkLst>
        </pc:spChg>
        <pc:spChg chg="mod">
          <ac:chgData name="Roberto Bentes" userId="178a5658-774c-4f47-93e2-3b726d13bc1a" providerId="ADAL" clId="{F22C99B2-53DF-4D98-BB28-3AA9604CF858}" dt="2024-03-21T17:36:24.758" v="1600" actId="26606"/>
          <ac:spMkLst>
            <pc:docMk/>
            <pc:sldMk cId="3315524068" sldId="256"/>
            <ac:spMk id="3" creationId="{85AF83F6-0E9B-A405-201E-76252FB83022}"/>
          </ac:spMkLst>
        </pc:spChg>
        <pc:spChg chg="add">
          <ac:chgData name="Roberto Bentes" userId="178a5658-774c-4f47-93e2-3b726d13bc1a" providerId="ADAL" clId="{F22C99B2-53DF-4D98-BB28-3AA9604CF858}" dt="2024-03-21T17:36:24.758" v="1600" actId="26606"/>
          <ac:spMkLst>
            <pc:docMk/>
            <pc:sldMk cId="3315524068" sldId="256"/>
            <ac:spMk id="9" creationId="{3A930249-8242-4E2B-AF17-C01826488321}"/>
          </ac:spMkLst>
        </pc:spChg>
        <pc:spChg chg="add">
          <ac:chgData name="Roberto Bentes" userId="178a5658-774c-4f47-93e2-3b726d13bc1a" providerId="ADAL" clId="{F22C99B2-53DF-4D98-BB28-3AA9604CF858}" dt="2024-03-21T17:36:24.758" v="1600" actId="26606"/>
          <ac:spMkLst>
            <pc:docMk/>
            <pc:sldMk cId="3315524068" sldId="256"/>
            <ac:spMk id="11" creationId="{A5BDD999-C5E1-4B3E-A710-768673819165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3315524068" sldId="256"/>
            <ac:spMk id="22" creationId="{95D2C779-8883-4E5F-A170-0F464918C1B7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3315524068" sldId="256"/>
            <ac:spMk id="23" creationId="{85CB65D0-496F-4797-A015-C85839E35D1A}"/>
          </ac:spMkLst>
        </pc:spChg>
        <pc:picChg chg="mod">
          <ac:chgData name="Roberto Bentes" userId="178a5658-774c-4f47-93e2-3b726d13bc1a" providerId="ADAL" clId="{F22C99B2-53DF-4D98-BB28-3AA9604CF858}" dt="2024-03-21T17:36:24.758" v="1600" actId="26606"/>
          <ac:picMkLst>
            <pc:docMk/>
            <pc:sldMk cId="3315524068" sldId="256"/>
            <ac:picMk id="4" creationId="{17CD289C-55F3-4705-E1FE-0FE67D9E28BB}"/>
          </ac:picMkLst>
        </pc:pic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3315524068" sldId="256"/>
            <ac:cxnSpMk id="24" creationId="{BD96A694-258D-4418-A83C-B9BA72FD44B8}"/>
          </ac:cxnSpMkLst>
        </pc:cxnChg>
      </pc:sldChg>
      <pc:sldChg chg="addSp delSp modSp mod delDesignElem">
        <pc:chgData name="Roberto Bentes" userId="178a5658-774c-4f47-93e2-3b726d13bc1a" providerId="ADAL" clId="{F22C99B2-53DF-4D98-BB28-3AA9604CF858}" dt="2024-03-21T17:32:01.978" v="1514" actId="14100"/>
        <pc:sldMkLst>
          <pc:docMk/>
          <pc:sldMk cId="3480949930" sldId="257"/>
        </pc:sldMkLst>
        <pc:spChg chg="mod">
          <ac:chgData name="Roberto Bentes" userId="178a5658-774c-4f47-93e2-3b726d13bc1a" providerId="ADAL" clId="{F22C99B2-53DF-4D98-BB28-3AA9604CF858}" dt="2024-03-21T17:31:39.022" v="1510" actId="26606"/>
          <ac:spMkLst>
            <pc:docMk/>
            <pc:sldMk cId="3480949930" sldId="257"/>
            <ac:spMk id="2" creationId="{1B37FE19-1695-61BA-73C8-66D6ED8DDE3D}"/>
          </ac:spMkLst>
        </pc:spChg>
        <pc:spChg chg="del mod">
          <ac:chgData name="Roberto Bentes" userId="178a5658-774c-4f47-93e2-3b726d13bc1a" providerId="ADAL" clId="{F22C99B2-53DF-4D98-BB28-3AA9604CF858}" dt="2024-03-21T17:23:21.026" v="1323" actId="478"/>
          <ac:spMkLst>
            <pc:docMk/>
            <pc:sldMk cId="3480949930" sldId="257"/>
            <ac:spMk id="3" creationId="{051E2B8A-7A47-05E6-AB4D-00F16DC83483}"/>
          </ac:spMkLst>
        </pc:spChg>
        <pc:spChg chg="mod">
          <ac:chgData name="Roberto Bentes" userId="178a5658-774c-4f47-93e2-3b726d13bc1a" providerId="ADAL" clId="{F22C99B2-53DF-4D98-BB28-3AA9604CF858}" dt="2024-03-21T17:31:39.022" v="1510" actId="26606"/>
          <ac:spMkLst>
            <pc:docMk/>
            <pc:sldMk cId="3480949930" sldId="257"/>
            <ac:spMk id="4" creationId="{2B4066EA-6555-2A6F-91D0-285811E60E52}"/>
          </ac:spMkLst>
        </pc:spChg>
        <pc:spChg chg="del mod">
          <ac:chgData name="Roberto Bentes" userId="178a5658-774c-4f47-93e2-3b726d13bc1a" providerId="ADAL" clId="{F22C99B2-53DF-4D98-BB28-3AA9604CF858}" dt="2024-03-21T17:24:02.087" v="1374" actId="478"/>
          <ac:spMkLst>
            <pc:docMk/>
            <pc:sldMk cId="3480949930" sldId="257"/>
            <ac:spMk id="5" creationId="{4C7CA91F-554D-FFC4-005A-1E88AD0F0B71}"/>
          </ac:spMkLst>
        </pc:spChg>
        <pc:spChg chg="mod">
          <ac:chgData name="Roberto Bentes" userId="178a5658-774c-4f47-93e2-3b726d13bc1a" providerId="ADAL" clId="{F22C99B2-53DF-4D98-BB28-3AA9604CF858}" dt="2024-03-21T17:31:39.022" v="1510" actId="26606"/>
          <ac:spMkLst>
            <pc:docMk/>
            <pc:sldMk cId="3480949930" sldId="257"/>
            <ac:spMk id="6" creationId="{07499144-C83F-B70F-F5DE-476CFD00339B}"/>
          </ac:spMkLst>
        </pc:spChg>
        <pc:spChg chg="add mod ord">
          <ac:chgData name="Roberto Bentes" userId="178a5658-774c-4f47-93e2-3b726d13bc1a" providerId="ADAL" clId="{F22C99B2-53DF-4D98-BB28-3AA9604CF858}" dt="2024-03-21T17:32:01.978" v="1514" actId="14100"/>
          <ac:spMkLst>
            <pc:docMk/>
            <pc:sldMk cId="3480949930" sldId="257"/>
            <ac:spMk id="9" creationId="{68CBCC9D-5566-E108-4271-B32C49D16C95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3480949930" sldId="257"/>
            <ac:spMk id="13" creationId="{E49D7415-2F11-44C2-B6AA-13A25B6814B9}"/>
          </ac:spMkLst>
        </pc:spChg>
        <pc:spChg chg="add">
          <ac:chgData name="Roberto Bentes" userId="178a5658-774c-4f47-93e2-3b726d13bc1a" providerId="ADAL" clId="{F22C99B2-53DF-4D98-BB28-3AA9604CF858}" dt="2024-03-21T17:31:39.022" v="1510" actId="26606"/>
          <ac:spMkLst>
            <pc:docMk/>
            <pc:sldMk cId="3480949930" sldId="257"/>
            <ac:spMk id="14" creationId="{D038248A-211C-4EEC-8401-C761B929FB52}"/>
          </ac:spMkLst>
        </pc:spChg>
        <pc:spChg chg="add">
          <ac:chgData name="Roberto Bentes" userId="178a5658-774c-4f47-93e2-3b726d13bc1a" providerId="ADAL" clId="{F22C99B2-53DF-4D98-BB28-3AA9604CF858}" dt="2024-03-21T17:31:39.022" v="1510" actId="26606"/>
          <ac:spMkLst>
            <pc:docMk/>
            <pc:sldMk cId="3480949930" sldId="257"/>
            <ac:spMk id="16" creationId="{C30A849F-66D9-40C8-BEC8-35AFF8F4568F}"/>
          </ac:spMkLst>
        </pc:spChg>
        <pc:grpChg chg="add">
          <ac:chgData name="Roberto Bentes" userId="178a5658-774c-4f47-93e2-3b726d13bc1a" providerId="ADAL" clId="{F22C99B2-53DF-4D98-BB28-3AA9604CF858}" dt="2024-03-21T17:31:39.022" v="1510" actId="26606"/>
          <ac:grpSpMkLst>
            <pc:docMk/>
            <pc:sldMk cId="3480949930" sldId="257"/>
            <ac:grpSpMk id="18" creationId="{04542298-A2B1-480F-A11C-A40EDD19B857}"/>
          </ac:grpSpMkLst>
        </pc:grpChg>
        <pc:grpChg chg="add">
          <ac:chgData name="Roberto Bentes" userId="178a5658-774c-4f47-93e2-3b726d13bc1a" providerId="ADAL" clId="{F22C99B2-53DF-4D98-BB28-3AA9604CF858}" dt="2024-03-21T17:31:39.022" v="1510" actId="26606"/>
          <ac:grpSpMkLst>
            <pc:docMk/>
            <pc:sldMk cId="3480949930" sldId="257"/>
            <ac:grpSpMk id="24" creationId="{2A5C9C35-2375-49EB-B99C-17C87D42FE7C}"/>
          </ac:grpSpMkLst>
        </pc:grpChg>
        <pc:picChg chg="del">
          <ac:chgData name="Roberto Bentes" userId="178a5658-774c-4f47-93e2-3b726d13bc1a" providerId="ADAL" clId="{F22C99B2-53DF-4D98-BB28-3AA9604CF858}" dt="2024-03-21T17:23:15.468" v="1322" actId="478"/>
          <ac:picMkLst>
            <pc:docMk/>
            <pc:sldMk cId="3480949930" sldId="257"/>
            <ac:picMk id="8" creationId="{19DF4F27-4792-5541-EE9F-96DD277F1D55}"/>
          </ac:picMkLst>
        </pc:pic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3480949930" sldId="257"/>
            <ac:cxnSpMk id="15" creationId="{F2B951FD-94F7-E138-3EC2-A66A551D9137}"/>
          </ac:cxnSpMkLst>
        </pc:cxnChg>
      </pc:sldChg>
      <pc:sldChg chg="delSp delDesignElem">
        <pc:chgData name="Roberto Bentes" userId="178a5658-774c-4f47-93e2-3b726d13bc1a" providerId="ADAL" clId="{F22C99B2-53DF-4D98-BB28-3AA9604CF858}" dt="2024-03-21T15:52:18.925" v="123"/>
        <pc:sldMkLst>
          <pc:docMk/>
          <pc:sldMk cId="973030215" sldId="259"/>
        </pc:sldMkLst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973030215" sldId="259"/>
            <ac:spMk id="17" creationId="{80B98925-0550-1AFB-C1DC-02792400FB71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973030215" sldId="259"/>
            <ac:spMk id="19" creationId="{0CCA9273-E74E-A306-1F74-BEF9EDA30500}"/>
          </ac:spMkLst>
        </pc:sp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973030215" sldId="259"/>
            <ac:cxnSpMk id="13" creationId="{F64F9B95-9045-48D2-B9F3-2927E98F54AA}"/>
          </ac:cxnSpMkLst>
        </pc:cxn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973030215" sldId="259"/>
            <ac:cxnSpMk id="15" creationId="{085AA86F-6A4D-4BCB-A045-D992CDC2959B}"/>
          </ac:cxnSpMkLst>
        </pc:cxnChg>
      </pc:sldChg>
      <pc:sldChg chg="delSp modSp delDesignElem">
        <pc:chgData name="Roberto Bentes" userId="178a5658-774c-4f47-93e2-3b726d13bc1a" providerId="ADAL" clId="{F22C99B2-53DF-4D98-BB28-3AA9604CF858}" dt="2024-03-21T15:52:18.925" v="123"/>
        <pc:sldMkLst>
          <pc:docMk/>
          <pc:sldMk cId="1884646467" sldId="260"/>
        </pc:sldMkLst>
        <pc:spChg chg="mod">
          <ac:chgData name="Roberto Bentes" userId="178a5658-774c-4f47-93e2-3b726d13bc1a" providerId="ADAL" clId="{F22C99B2-53DF-4D98-BB28-3AA9604CF858}" dt="2024-03-21T15:52:18.925" v="123"/>
          <ac:spMkLst>
            <pc:docMk/>
            <pc:sldMk cId="1884646467" sldId="260"/>
            <ac:spMk id="4" creationId="{E0CF8B81-1442-08C1-60B2-D152338E0075}"/>
          </ac:spMkLst>
        </pc:spChg>
        <pc:spChg chg="mod">
          <ac:chgData name="Roberto Bentes" userId="178a5658-774c-4f47-93e2-3b726d13bc1a" providerId="ADAL" clId="{F22C99B2-53DF-4D98-BB28-3AA9604CF858}" dt="2024-03-21T15:52:18.925" v="123"/>
          <ac:spMkLst>
            <pc:docMk/>
            <pc:sldMk cId="1884646467" sldId="260"/>
            <ac:spMk id="5" creationId="{2ACCFD53-B6D8-8657-B28A-479F6A5BB3E6}"/>
          </ac:spMkLst>
        </pc:spChg>
        <pc:spChg chg="mod">
          <ac:chgData name="Roberto Bentes" userId="178a5658-774c-4f47-93e2-3b726d13bc1a" providerId="ADAL" clId="{F22C99B2-53DF-4D98-BB28-3AA9604CF858}" dt="2024-03-21T15:52:18.925" v="123"/>
          <ac:spMkLst>
            <pc:docMk/>
            <pc:sldMk cId="1884646467" sldId="260"/>
            <ac:spMk id="6" creationId="{8B3AECF6-2A5A-5E9E-9387-A5E7BAF4884D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1884646467" sldId="260"/>
            <ac:spMk id="17" creationId="{479833C7-FDE4-4657-B0B1-32BE833C2489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1884646467" sldId="260"/>
            <ac:spMk id="19" creationId="{0ABE7C0B-A2D9-4202-A524-532DA2E2D582}"/>
          </ac:spMkLst>
        </pc:sp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1884646467" sldId="260"/>
            <ac:cxnSpMk id="13" creationId="{F64F9B95-9045-48D2-B9F3-2927E98F54AA}"/>
          </ac:cxnSpMkLst>
        </pc:cxn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1884646467" sldId="260"/>
            <ac:cxnSpMk id="15" creationId="{085AA86F-6A4D-4BCB-A045-D992CDC2959B}"/>
          </ac:cxnSpMkLst>
        </pc:cxnChg>
      </pc:sldChg>
      <pc:sldChg chg="addSp delSp modSp mod setBg addAnim delAnim modAnim setClrOvrMap delDesignElem">
        <pc:chgData name="Roberto Bentes" userId="178a5658-774c-4f47-93e2-3b726d13bc1a" providerId="ADAL" clId="{F22C99B2-53DF-4D98-BB28-3AA9604CF858}" dt="2024-03-21T17:38:31.940" v="1604"/>
        <pc:sldMkLst>
          <pc:docMk/>
          <pc:sldMk cId="1555493257" sldId="261"/>
        </pc:sldMkLst>
        <pc:spChg chg="mod ord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2" creationId="{03925031-45CB-BBB8-3A44-2F76B3D01DAA}"/>
          </ac:spMkLst>
        </pc:spChg>
        <pc:spChg chg="add del mod">
          <ac:chgData name="Roberto Bentes" userId="178a5658-774c-4f47-93e2-3b726d13bc1a" providerId="ADAL" clId="{F22C99B2-53DF-4D98-BB28-3AA9604CF858}" dt="2024-03-21T17:33:38.461" v="1555" actId="478"/>
          <ac:spMkLst>
            <pc:docMk/>
            <pc:sldMk cId="1555493257" sldId="261"/>
            <ac:spMk id="4" creationId="{A1E1B311-0B00-0034-B8D1-F31B6514D929}"/>
          </ac:spMkLst>
        </pc:spChg>
        <pc:spChg chg="add del">
          <ac:chgData name="Roberto Bentes" userId="178a5658-774c-4f47-93e2-3b726d13bc1a" providerId="ADAL" clId="{F22C99B2-53DF-4D98-BB28-3AA9604CF858}" dt="2024-03-21T17:34:52.961" v="1562" actId="26606"/>
          <ac:spMkLst>
            <pc:docMk/>
            <pc:sldMk cId="1555493257" sldId="261"/>
            <ac:spMk id="11" creationId="{71B2258F-86CA-4D4D-8270-BC05FCDEBFB3}"/>
          </ac:spMkLst>
        </pc:spChg>
        <pc:spChg chg="add del">
          <ac:chgData name="Roberto Bentes" userId="178a5658-774c-4f47-93e2-3b726d13bc1a" providerId="ADAL" clId="{F22C99B2-53DF-4D98-BB28-3AA9604CF858}" dt="2024-03-21T17:34:56.083" v="1564" actId="26606"/>
          <ac:spMkLst>
            <pc:docMk/>
            <pc:sldMk cId="1555493257" sldId="261"/>
            <ac:spMk id="14" creationId="{B9D7E975-9161-4F2D-AC53-69E1912F6B5D}"/>
          </ac:spMkLst>
        </pc:spChg>
        <pc:spChg chg="add del">
          <ac:chgData name="Roberto Bentes" userId="178a5658-774c-4f47-93e2-3b726d13bc1a" providerId="ADAL" clId="{F22C99B2-53DF-4D98-BB28-3AA9604CF858}" dt="2024-03-21T17:34:56.083" v="1564" actId="26606"/>
          <ac:spMkLst>
            <pc:docMk/>
            <pc:sldMk cId="1555493257" sldId="261"/>
            <ac:spMk id="16" creationId="{827DC2C4-B485-428A-BF4A-472D2967F47F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1555493257" sldId="261"/>
            <ac:spMk id="17" creationId="{85CB65D0-496F-4797-A015-C85839E35D1A}"/>
          </ac:spMkLst>
        </pc:spChg>
        <pc:spChg chg="add del">
          <ac:chgData name="Roberto Bentes" userId="178a5658-774c-4f47-93e2-3b726d13bc1a" providerId="ADAL" clId="{F22C99B2-53DF-4D98-BB28-3AA9604CF858}" dt="2024-03-21T17:34:56.083" v="1564" actId="26606"/>
          <ac:spMkLst>
            <pc:docMk/>
            <pc:sldMk cId="1555493257" sldId="261"/>
            <ac:spMk id="18" creationId="{463E6235-1649-4B47-9862-4026FC473B6F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1555493257" sldId="261"/>
            <ac:spMk id="19" creationId="{95D2C779-8883-4E5F-A170-0F464918C1B7}"/>
          </ac:spMkLst>
        </pc:spChg>
        <pc:spChg chg="add del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20" creationId="{9089EED9-F54D-4F20-A2C6-949DE4176959}"/>
          </ac:spMkLst>
        </pc:spChg>
        <pc:spChg chg="add del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22" creationId="{7E46F721-3785-414D-8697-16AF490E6806}"/>
          </ac:spMkLst>
        </pc:spChg>
        <pc:spChg chg="add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27" creationId="{0DBF1ABE-8590-450D-BB49-BDDCCF3EEA9E}"/>
          </ac:spMkLst>
        </pc:spChg>
        <pc:spChg chg="add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29" creationId="{18D32C3D-8F76-4E99-BE56-0836CC38CC84}"/>
          </ac:spMkLst>
        </pc:spChg>
        <pc:spChg chg="add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31" creationId="{70766076-46F5-42D5-A773-2B3BEF2B8B74}"/>
          </ac:spMkLst>
        </pc:spChg>
        <pc:spChg chg="add">
          <ac:chgData name="Roberto Bentes" userId="178a5658-774c-4f47-93e2-3b726d13bc1a" providerId="ADAL" clId="{F22C99B2-53DF-4D98-BB28-3AA9604CF858}" dt="2024-03-21T17:35:04.570" v="1567" actId="26606"/>
          <ac:spMkLst>
            <pc:docMk/>
            <pc:sldMk cId="1555493257" sldId="261"/>
            <ac:spMk id="33" creationId="{CB7B90D9-1EC2-4A12-B24A-342C1BCA2FA1}"/>
          </ac:spMkLst>
        </pc:spChg>
        <pc:picChg chg="add mod">
          <ac:chgData name="Roberto Bentes" userId="178a5658-774c-4f47-93e2-3b726d13bc1a" providerId="ADAL" clId="{F22C99B2-53DF-4D98-BB28-3AA9604CF858}" dt="2024-03-21T17:35:04.570" v="1567" actId="26606"/>
          <ac:picMkLst>
            <pc:docMk/>
            <pc:sldMk cId="1555493257" sldId="261"/>
            <ac:picMk id="6" creationId="{792465D3-E697-BA8A-5EEA-FF28E062B37F}"/>
          </ac:picMkLst>
        </pc:picChg>
        <pc:picChg chg="del mod ord">
          <ac:chgData name="Roberto Bentes" userId="178a5658-774c-4f47-93e2-3b726d13bc1a" providerId="ADAL" clId="{F22C99B2-53DF-4D98-BB28-3AA9604CF858}" dt="2024-03-21T17:33:34.530" v="1554" actId="478"/>
          <ac:picMkLst>
            <pc:docMk/>
            <pc:sldMk cId="1555493257" sldId="261"/>
            <ac:picMk id="8" creationId="{097B823D-7BDF-1A5B-F305-B72534566C9C}"/>
          </ac:picMkLst>
        </pc:pic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1555493257" sldId="261"/>
            <ac:cxnSpMk id="13" creationId="{F64F9B95-9045-48D2-B9F3-2927E98F54AA}"/>
          </ac:cxnSpMkLst>
        </pc:cxn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1555493257" sldId="261"/>
            <ac:cxnSpMk id="15" creationId="{085AA86F-6A4D-4BCB-A045-D992CDC2959B}"/>
          </ac:cxnSpMkLst>
        </pc:cxn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1555493257" sldId="261"/>
            <ac:cxnSpMk id="21" creationId="{BD96A694-258D-4418-A83C-B9BA72FD44B8}"/>
          </ac:cxnSpMkLst>
        </pc:cxnChg>
      </pc:sldChg>
      <pc:sldChg chg="addSp delSp modSp mod delDesignElem">
        <pc:chgData name="Roberto Bentes" userId="178a5658-774c-4f47-93e2-3b726d13bc1a" providerId="ADAL" clId="{F22C99B2-53DF-4D98-BB28-3AA9604CF858}" dt="2024-03-21T17:36:56.601" v="1601" actId="26606"/>
        <pc:sldMkLst>
          <pc:docMk/>
          <pc:sldMk cId="3109311455" sldId="262"/>
        </pc:sldMkLst>
        <pc:spChg chg="mo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2" creationId="{B758C96B-40DD-6C73-A2E5-2DFECABC5967}"/>
          </ac:spMkLst>
        </pc:spChg>
        <pc:spChg chg="mo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4" creationId="{87B8FF65-9954-48E4-3E0A-F5E14AB1A971}"/>
          </ac:spMkLst>
        </pc:spChg>
        <pc:spChg chg="mo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5" creationId="{08A6A146-2CAD-796F-3315-801057F302BC}"/>
          </ac:spMkLst>
        </pc:spChg>
        <pc:spChg chg="mo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6" creationId="{46CA974B-AC82-B197-155F-3573A3CCE11D}"/>
          </ac:spMkLst>
        </pc:spChg>
        <pc:spChg chg="mo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12" creationId="{8F20647D-7BF5-6A03-BC92-E56A48F3CAB3}"/>
          </ac:spMkLst>
        </pc:spChg>
        <pc:spChg chg="ad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14" creationId="{04812C46-200A-4DEB-A05E-3ED6C68C2387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3109311455" sldId="262"/>
            <ac:spMk id="15" creationId="{E49D7415-2F11-44C2-B6AA-13A25B6814B9}"/>
          </ac:spMkLst>
        </pc:spChg>
        <pc:spChg chg="add">
          <ac:chgData name="Roberto Bentes" userId="178a5658-774c-4f47-93e2-3b726d13bc1a" providerId="ADAL" clId="{F22C99B2-53DF-4D98-BB28-3AA9604CF858}" dt="2024-03-21T17:36:56.601" v="1601" actId="26606"/>
          <ac:spMkLst>
            <pc:docMk/>
            <pc:sldMk cId="3109311455" sldId="262"/>
            <ac:spMk id="19" creationId="{D1EA859B-E555-4109-94F3-6700E046E008}"/>
          </ac:spMkLst>
        </pc:spChg>
        <pc:picChg chg="mod">
          <ac:chgData name="Roberto Bentes" userId="178a5658-774c-4f47-93e2-3b726d13bc1a" providerId="ADAL" clId="{F22C99B2-53DF-4D98-BB28-3AA9604CF858}" dt="2024-03-21T17:36:56.601" v="1601" actId="26606"/>
          <ac:picMkLst>
            <pc:docMk/>
            <pc:sldMk cId="3109311455" sldId="262"/>
            <ac:picMk id="8" creationId="{5AADC4E7-1004-9764-08B6-F487EA1D02C2}"/>
          </ac:picMkLst>
        </pc:pic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3109311455" sldId="262"/>
            <ac:cxnSpMk id="17" creationId="{F2B951FD-94F7-E138-3EC2-A66A551D9137}"/>
          </ac:cxnSpMkLst>
        </pc:cxnChg>
      </pc:sldChg>
      <pc:sldChg chg="addSp delSp modSp mod delDesignElem">
        <pc:chgData name="Roberto Bentes" userId="178a5658-774c-4f47-93e2-3b726d13bc1a" providerId="ADAL" clId="{F22C99B2-53DF-4D98-BB28-3AA9604CF858}" dt="2024-03-21T17:37:30.525" v="1602" actId="26606"/>
        <pc:sldMkLst>
          <pc:docMk/>
          <pc:sldMk cId="2305579680" sldId="263"/>
        </pc:sldMkLst>
        <pc:spChg chg="mod">
          <ac:chgData name="Roberto Bentes" userId="178a5658-774c-4f47-93e2-3b726d13bc1a" providerId="ADAL" clId="{F22C99B2-53DF-4D98-BB28-3AA9604CF858}" dt="2024-03-21T17:37:30.525" v="1602" actId="26606"/>
          <ac:spMkLst>
            <pc:docMk/>
            <pc:sldMk cId="2305579680" sldId="263"/>
            <ac:spMk id="2" creationId="{4A76C562-F809-96BB-C1A0-287F58FFB6AE}"/>
          </ac:spMkLst>
        </pc:spChg>
        <pc:spChg chg="mod ord">
          <ac:chgData name="Roberto Bentes" userId="178a5658-774c-4f47-93e2-3b726d13bc1a" providerId="ADAL" clId="{F22C99B2-53DF-4D98-BB28-3AA9604CF858}" dt="2024-03-21T17:37:30.525" v="1602" actId="26606"/>
          <ac:spMkLst>
            <pc:docMk/>
            <pc:sldMk cId="2305579680" sldId="263"/>
            <ac:spMk id="3" creationId="{E79EA992-C973-66BA-31F1-905A501CA045}"/>
          </ac:spMkLst>
        </pc:spChg>
        <pc:spChg chg="add">
          <ac:chgData name="Roberto Bentes" userId="178a5658-774c-4f47-93e2-3b726d13bc1a" providerId="ADAL" clId="{F22C99B2-53DF-4D98-BB28-3AA9604CF858}" dt="2024-03-21T17:37:30.525" v="1602" actId="26606"/>
          <ac:spMkLst>
            <pc:docMk/>
            <pc:sldMk cId="2305579680" sldId="263"/>
            <ac:spMk id="19" creationId="{04812C46-200A-4DEB-A05E-3ED6C68C2387}"/>
          </ac:spMkLst>
        </pc:spChg>
        <pc:spChg chg="del">
          <ac:chgData name="Roberto Bentes" userId="178a5658-774c-4f47-93e2-3b726d13bc1a" providerId="ADAL" clId="{F22C99B2-53DF-4D98-BB28-3AA9604CF858}" dt="2024-03-21T15:52:18.925" v="123"/>
          <ac:spMkLst>
            <pc:docMk/>
            <pc:sldMk cId="2305579680" sldId="263"/>
            <ac:spMk id="35" creationId="{E49D7415-2F11-44C2-B6AA-13A25B6814B9}"/>
          </ac:spMkLst>
        </pc:spChg>
        <pc:picChg chg="mod">
          <ac:chgData name="Roberto Bentes" userId="178a5658-774c-4f47-93e2-3b726d13bc1a" providerId="ADAL" clId="{F22C99B2-53DF-4D98-BB28-3AA9604CF858}" dt="2024-03-21T17:37:30.525" v="1602" actId="26606"/>
          <ac:picMkLst>
            <pc:docMk/>
            <pc:sldMk cId="2305579680" sldId="263"/>
            <ac:picMk id="14" creationId="{2C4C8624-AE9F-88D8-D8DE-34A867225948}"/>
          </ac:picMkLst>
        </pc:picChg>
        <pc:cxnChg chg="del">
          <ac:chgData name="Roberto Bentes" userId="178a5658-774c-4f47-93e2-3b726d13bc1a" providerId="ADAL" clId="{F22C99B2-53DF-4D98-BB28-3AA9604CF858}" dt="2024-03-21T15:52:18.925" v="123"/>
          <ac:cxnSpMkLst>
            <pc:docMk/>
            <pc:sldMk cId="2305579680" sldId="263"/>
            <ac:cxnSpMk id="37" creationId="{D2E57F3D-33BE-4306-87E6-245763719516}"/>
          </ac:cxnSpMkLst>
        </pc:cxnChg>
      </pc:sldChg>
      <pc:sldChg chg="addSp delSp modSp mod delDesignElem">
        <pc:chgData name="Roberto Bentes" userId="178a5658-774c-4f47-93e2-3b726d13bc1a" providerId="ADAL" clId="{F22C99B2-53DF-4D98-BB28-3AA9604CF858}" dt="2024-03-21T17:37:43.278" v="1603" actId="26606"/>
        <pc:sldMkLst>
          <pc:docMk/>
          <pc:sldMk cId="1902241177" sldId="264"/>
        </pc:sldMkLst>
        <pc:spChg chg="del mod">
          <ac:chgData name="Roberto Bentes" userId="178a5658-774c-4f47-93e2-3b726d13bc1a" providerId="ADAL" clId="{F22C99B2-53DF-4D98-BB28-3AA9604CF858}" dt="2024-03-21T15:39:35.539" v="111" actId="478"/>
          <ac:spMkLst>
            <pc:docMk/>
            <pc:sldMk cId="1902241177" sldId="264"/>
            <ac:spMk id="4" creationId="{0FC05DC0-0B48-C5E7-5520-D4BE41C97212}"/>
          </ac:spMkLst>
        </pc:spChg>
        <pc:spChg chg="del mod">
          <ac:chgData name="Roberto Bentes" userId="178a5658-774c-4f47-93e2-3b726d13bc1a" providerId="ADAL" clId="{F22C99B2-53DF-4D98-BB28-3AA9604CF858}" dt="2024-03-21T15:39:45.377" v="113" actId="478"/>
          <ac:spMkLst>
            <pc:docMk/>
            <pc:sldMk cId="1902241177" sldId="264"/>
            <ac:spMk id="5" creationId="{06F72F8C-F421-EFDA-54E6-68F9AFC1114B}"/>
          </ac:spMkLst>
        </pc:spChg>
        <pc:spChg chg="del mod">
          <ac:chgData name="Roberto Bentes" userId="178a5658-774c-4f47-93e2-3b726d13bc1a" providerId="ADAL" clId="{F22C99B2-53DF-4D98-BB28-3AA9604CF858}" dt="2024-03-21T15:39:40.422" v="112" actId="478"/>
          <ac:spMkLst>
            <pc:docMk/>
            <pc:sldMk cId="1902241177" sldId="264"/>
            <ac:spMk id="6" creationId="{EB0CEE17-7AC2-4865-26DE-532CD12BA309}"/>
          </ac:spMkLst>
        </pc:spChg>
        <pc:spChg chg="mod">
          <ac:chgData name="Roberto Bentes" userId="178a5658-774c-4f47-93e2-3b726d13bc1a" providerId="ADAL" clId="{F22C99B2-53DF-4D98-BB28-3AA9604CF858}" dt="2024-03-21T17:37:43.278" v="1603" actId="26606"/>
          <ac:spMkLst>
            <pc:docMk/>
            <pc:sldMk cId="1902241177" sldId="264"/>
            <ac:spMk id="7" creationId="{6CFBE449-F4DB-DAD8-B8EE-A61B8AB2DA78}"/>
          </ac:spMkLst>
        </pc:spChg>
        <pc:spChg chg="add del mod">
          <ac:chgData name="Roberto Bentes" userId="178a5658-774c-4f47-93e2-3b726d13bc1a" providerId="ADAL" clId="{F22C99B2-53DF-4D98-BB28-3AA9604CF858}" dt="2024-03-21T15:39:24.429" v="110" actId="26606"/>
          <ac:spMkLst>
            <pc:docMk/>
            <pc:sldMk cId="1902241177" sldId="264"/>
            <ac:spMk id="15" creationId="{D3479224-D0E3-17EF-4B7E-919F7D13CF26}"/>
          </ac:spMkLst>
        </pc:spChg>
        <pc:spChg chg="del">
          <ac:chgData name="Roberto Bentes" userId="178a5658-774c-4f47-93e2-3b726d13bc1a" providerId="ADAL" clId="{F22C99B2-53DF-4D98-BB28-3AA9604CF858}" dt="2024-03-21T15:39:24.429" v="110" actId="26606"/>
          <ac:spMkLst>
            <pc:docMk/>
            <pc:sldMk cId="1902241177" sldId="264"/>
            <ac:spMk id="18" creationId="{85CB65D0-496F-4797-A015-C85839E35D1A}"/>
          </ac:spMkLst>
        </pc:spChg>
        <pc:spChg chg="del">
          <ac:chgData name="Roberto Bentes" userId="178a5658-774c-4f47-93e2-3b726d13bc1a" providerId="ADAL" clId="{F22C99B2-53DF-4D98-BB28-3AA9604CF858}" dt="2024-03-21T15:39:24.429" v="110" actId="26606"/>
          <ac:spMkLst>
            <pc:docMk/>
            <pc:sldMk cId="1902241177" sldId="264"/>
            <ac:spMk id="20" creationId="{95D2C779-8883-4E5F-A170-0F464918C1B7}"/>
          </ac:spMkLst>
        </pc:spChg>
        <pc:spChg chg="add mod">
          <ac:chgData name="Roberto Bentes" userId="178a5658-774c-4f47-93e2-3b726d13bc1a" providerId="ADAL" clId="{F22C99B2-53DF-4D98-BB28-3AA9604CF858}" dt="2024-03-21T17:37:43.278" v="1603" actId="26606"/>
          <ac:spMkLst>
            <pc:docMk/>
            <pc:sldMk cId="1902241177" sldId="264"/>
            <ac:spMk id="26" creationId="{D3479224-D0E3-17EF-4B7E-919F7D13CF26}"/>
          </ac:spMkLst>
        </pc:spChg>
        <pc:spChg chg="add del">
          <ac:chgData name="Roberto Bentes" userId="178a5658-774c-4f47-93e2-3b726d13bc1a" providerId="ADAL" clId="{F22C99B2-53DF-4D98-BB28-3AA9604CF858}" dt="2024-03-21T15:52:18.925" v="123"/>
          <ac:spMkLst>
            <pc:docMk/>
            <pc:sldMk cId="1902241177" sldId="264"/>
            <ac:spMk id="27" creationId="{E49D7415-2F11-44C2-B6AA-13A25B6814B9}"/>
          </ac:spMkLst>
        </pc:spChg>
        <pc:spChg chg="add">
          <ac:chgData name="Roberto Bentes" userId="178a5658-774c-4f47-93e2-3b726d13bc1a" providerId="ADAL" clId="{F22C99B2-53DF-4D98-BB28-3AA9604CF858}" dt="2024-03-21T17:37:43.278" v="1603" actId="26606"/>
          <ac:spMkLst>
            <pc:docMk/>
            <pc:sldMk cId="1902241177" sldId="264"/>
            <ac:spMk id="28" creationId="{04812C46-200A-4DEB-A05E-3ED6C68C2387}"/>
          </ac:spMkLst>
        </pc:spChg>
        <pc:graphicFrameChg chg="add del">
          <ac:chgData name="Roberto Bentes" userId="178a5658-774c-4f47-93e2-3b726d13bc1a" providerId="ADAL" clId="{F22C99B2-53DF-4D98-BB28-3AA9604CF858}" dt="2024-03-21T15:39:24.387" v="109" actId="26606"/>
          <ac:graphicFrameMkLst>
            <pc:docMk/>
            <pc:sldMk cId="1902241177" sldId="264"/>
            <ac:graphicFrameMk id="24" creationId="{25ADEDD6-C5D3-391C-3E35-C0311329C6CD}"/>
          </ac:graphicFrameMkLst>
        </pc:graphicFrameChg>
        <pc:picChg chg="mod ord">
          <ac:chgData name="Roberto Bentes" userId="178a5658-774c-4f47-93e2-3b726d13bc1a" providerId="ADAL" clId="{F22C99B2-53DF-4D98-BB28-3AA9604CF858}" dt="2024-03-21T17:37:43.278" v="1603" actId="26606"/>
          <ac:picMkLst>
            <pc:docMk/>
            <pc:sldMk cId="1902241177" sldId="264"/>
            <ac:picMk id="9" creationId="{7E5E7CB9-46FA-3D2A-4B85-1157522AD92E}"/>
          </ac:picMkLst>
        </pc:picChg>
        <pc:cxnChg chg="del">
          <ac:chgData name="Roberto Bentes" userId="178a5658-774c-4f47-93e2-3b726d13bc1a" providerId="ADAL" clId="{F22C99B2-53DF-4D98-BB28-3AA9604CF858}" dt="2024-03-21T15:39:24.429" v="110" actId="26606"/>
          <ac:cxnSpMkLst>
            <pc:docMk/>
            <pc:sldMk cId="1902241177" sldId="264"/>
            <ac:cxnSpMk id="14" creationId="{F64F9B95-9045-48D2-B9F3-2927E98F54AA}"/>
          </ac:cxnSpMkLst>
        </pc:cxnChg>
        <pc:cxnChg chg="del">
          <ac:chgData name="Roberto Bentes" userId="178a5658-774c-4f47-93e2-3b726d13bc1a" providerId="ADAL" clId="{F22C99B2-53DF-4D98-BB28-3AA9604CF858}" dt="2024-03-21T15:39:24.429" v="110" actId="26606"/>
          <ac:cxnSpMkLst>
            <pc:docMk/>
            <pc:sldMk cId="1902241177" sldId="264"/>
            <ac:cxnSpMk id="16" creationId="{085AA86F-6A4D-4BCB-A045-D992CDC2959B}"/>
          </ac:cxnSpMkLst>
        </pc:cxnChg>
        <pc:cxnChg chg="del">
          <ac:chgData name="Roberto Bentes" userId="178a5658-774c-4f47-93e2-3b726d13bc1a" providerId="ADAL" clId="{F22C99B2-53DF-4D98-BB28-3AA9604CF858}" dt="2024-03-21T15:39:24.429" v="110" actId="26606"/>
          <ac:cxnSpMkLst>
            <pc:docMk/>
            <pc:sldMk cId="1902241177" sldId="264"/>
            <ac:cxnSpMk id="22" creationId="{BD96A694-258D-4418-A83C-B9BA72FD44B8}"/>
          </ac:cxnSpMkLst>
        </pc:cxnChg>
        <pc:cxnChg chg="add del">
          <ac:chgData name="Roberto Bentes" userId="178a5658-774c-4f47-93e2-3b726d13bc1a" providerId="ADAL" clId="{F22C99B2-53DF-4D98-BB28-3AA9604CF858}" dt="2024-03-21T15:52:18.925" v="123"/>
          <ac:cxnSpMkLst>
            <pc:docMk/>
            <pc:sldMk cId="1902241177" sldId="264"/>
            <ac:cxnSpMk id="29" creationId="{D2E57F3D-33BE-4306-87E6-245763719516}"/>
          </ac:cxnSpMkLst>
        </pc:cxnChg>
        <pc:cxnChg chg="add del">
          <ac:chgData name="Roberto Bentes" userId="178a5658-774c-4f47-93e2-3b726d13bc1a" providerId="ADAL" clId="{F22C99B2-53DF-4D98-BB28-3AA9604CF858}" dt="2024-03-21T15:52:18.925" v="123"/>
          <ac:cxnSpMkLst>
            <pc:docMk/>
            <pc:sldMk cId="1902241177" sldId="264"/>
            <ac:cxnSpMk id="31" creationId="{8E0104E4-99BC-494F-8342-F250828E574F}"/>
          </ac:cxnSpMkLst>
        </pc:cxnChg>
      </pc:sldChg>
      <pc:sldChg chg="addSp delSp modSp new mod ord setBg modAnim">
        <pc:chgData name="Roberto Bentes" userId="178a5658-774c-4f47-93e2-3b726d13bc1a" providerId="ADAL" clId="{F22C99B2-53DF-4D98-BB28-3AA9604CF858}" dt="2024-03-21T16:06:08.784" v="1046"/>
        <pc:sldMkLst>
          <pc:docMk/>
          <pc:sldMk cId="395404467" sldId="265"/>
        </pc:sldMkLst>
        <pc:spChg chg="mod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2" creationId="{E131EC37-4871-183A-3442-9F702A5ABE39}"/>
          </ac:spMkLst>
        </pc:spChg>
        <pc:spChg chg="mod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3" creationId="{564DAC41-2061-FFEF-AABE-DCD86EEE7366}"/>
          </ac:spMkLst>
        </pc:spChg>
        <pc:spChg chg="del mod">
          <ac:chgData name="Roberto Bentes" userId="178a5658-774c-4f47-93e2-3b726d13bc1a" providerId="ADAL" clId="{F22C99B2-53DF-4D98-BB28-3AA9604CF858}" dt="2024-03-21T15:56:20.975" v="438" actId="478"/>
          <ac:spMkLst>
            <pc:docMk/>
            <pc:sldMk cId="395404467" sldId="265"/>
            <ac:spMk id="4" creationId="{ACAD5782-282D-C105-AE1E-B40A045FF4A5}"/>
          </ac:spMkLst>
        </pc:spChg>
        <pc:spChg chg="del mod">
          <ac:chgData name="Roberto Bentes" userId="178a5658-774c-4f47-93e2-3b726d13bc1a" providerId="ADAL" clId="{F22C99B2-53DF-4D98-BB28-3AA9604CF858}" dt="2024-03-21T15:56:17.824" v="437" actId="478"/>
          <ac:spMkLst>
            <pc:docMk/>
            <pc:sldMk cId="395404467" sldId="265"/>
            <ac:spMk id="5" creationId="{9A0E1CB1-E25F-22DD-22B5-FB19A9B7FB7E}"/>
          </ac:spMkLst>
        </pc:spChg>
        <pc:spChg chg="del mod">
          <ac:chgData name="Roberto Bentes" userId="178a5658-774c-4f47-93e2-3b726d13bc1a" providerId="ADAL" clId="{F22C99B2-53DF-4D98-BB28-3AA9604CF858}" dt="2024-03-21T15:56:24.968" v="439" actId="478"/>
          <ac:spMkLst>
            <pc:docMk/>
            <pc:sldMk cId="395404467" sldId="265"/>
            <ac:spMk id="6" creationId="{4ED07614-96DC-A89C-FC4E-CC5421CB2E9B}"/>
          </ac:spMkLst>
        </pc:spChg>
        <pc:spChg chg="add del">
          <ac:chgData name="Roberto Bentes" userId="178a5658-774c-4f47-93e2-3b726d13bc1a" providerId="ADAL" clId="{F22C99B2-53DF-4D98-BB28-3AA9604CF858}" dt="2024-03-21T15:56:50.564" v="440" actId="26606"/>
          <ac:spMkLst>
            <pc:docMk/>
            <pc:sldMk cId="395404467" sldId="265"/>
            <ac:spMk id="11" creationId="{A8DB9CD9-59B1-4D73-BC4C-98796A48EF9B}"/>
          </ac:spMkLst>
        </pc:spChg>
        <pc:spChg chg="add del">
          <ac:chgData name="Roberto Bentes" userId="178a5658-774c-4f47-93e2-3b726d13bc1a" providerId="ADAL" clId="{F22C99B2-53DF-4D98-BB28-3AA9604CF858}" dt="2024-03-21T15:56:04.540" v="429" actId="26606"/>
          <ac:spMkLst>
            <pc:docMk/>
            <pc:sldMk cId="395404467" sldId="265"/>
            <ac:spMk id="13" creationId="{65219498-D544-41AC-98FE-8F956EF66A62}"/>
          </ac:spMkLst>
        </pc:spChg>
        <pc:spChg chg="add del">
          <ac:chgData name="Roberto Bentes" userId="178a5658-774c-4f47-93e2-3b726d13bc1a" providerId="ADAL" clId="{F22C99B2-53DF-4D98-BB28-3AA9604CF858}" dt="2024-03-21T15:56:04.540" v="429" actId="26606"/>
          <ac:spMkLst>
            <pc:docMk/>
            <pc:sldMk cId="395404467" sldId="265"/>
            <ac:spMk id="15" creationId="{F500DBFC-17A9-4E0A-AEE2-A49F9AEEF0FD}"/>
          </ac:spMkLst>
        </pc:spChg>
        <pc:spChg chg="add del">
          <ac:chgData name="Roberto Bentes" userId="178a5658-774c-4f47-93e2-3b726d13bc1a" providerId="ADAL" clId="{F22C99B2-53DF-4D98-BB28-3AA9604CF858}" dt="2024-03-21T15:56:50.564" v="440" actId="26606"/>
          <ac:spMkLst>
            <pc:docMk/>
            <pc:sldMk cId="395404467" sldId="265"/>
            <ac:spMk id="23" creationId="{8874A6A9-41FF-4E33-AFA8-F9F81436A59E}"/>
          </ac:spMkLst>
        </pc:spChg>
        <pc:spChg chg="add del">
          <ac:chgData name="Roberto Bentes" userId="178a5658-774c-4f47-93e2-3b726d13bc1a" providerId="ADAL" clId="{F22C99B2-53DF-4D98-BB28-3AA9604CF858}" dt="2024-03-21T15:57:04.622" v="442" actId="26606"/>
          <ac:spMkLst>
            <pc:docMk/>
            <pc:sldMk cId="395404467" sldId="265"/>
            <ac:spMk id="34" creationId="{6DDA8CE9-E0A6-4FF2-823D-D08607606DC2}"/>
          </ac:spMkLst>
        </pc:spChg>
        <pc:spChg chg="add del">
          <ac:chgData name="Roberto Bentes" userId="178a5658-774c-4f47-93e2-3b726d13bc1a" providerId="ADAL" clId="{F22C99B2-53DF-4D98-BB28-3AA9604CF858}" dt="2024-03-21T15:57:04.622" v="442" actId="26606"/>
          <ac:spMkLst>
            <pc:docMk/>
            <pc:sldMk cId="395404467" sldId="265"/>
            <ac:spMk id="36" creationId="{11195564-33B9-434B-9641-764F5905A56F}"/>
          </ac:spMkLst>
        </pc:spChg>
        <pc:spChg chg="add del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52" creationId="{54A6836E-C603-43CB-9DA7-89D8E3FA3838}"/>
          </ac:spMkLst>
        </pc:spChg>
        <pc:spChg chg="add del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54" creationId="{296007DD-F9BF-4F0F-B8C6-C514B2841971}"/>
          </ac:spMkLst>
        </pc:spChg>
        <pc:spChg chg="add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71" creationId="{1EADCAF8-8823-4E89-8612-21029831A4B2}"/>
          </ac:spMkLst>
        </pc:spChg>
        <pc:spChg chg="add">
          <ac:chgData name="Roberto Bentes" userId="178a5658-774c-4f47-93e2-3b726d13bc1a" providerId="ADAL" clId="{F22C99B2-53DF-4D98-BB28-3AA9604CF858}" dt="2024-03-21T16:05:56.702" v="1045" actId="26606"/>
          <ac:spMkLst>
            <pc:docMk/>
            <pc:sldMk cId="395404467" sldId="265"/>
            <ac:spMk id="73" creationId="{28CA07B2-0819-4B62-9425-7A52BBDD7070}"/>
          </ac:spMkLst>
        </pc:spChg>
        <pc:grpChg chg="add del">
          <ac:chgData name="Roberto Bentes" userId="178a5658-774c-4f47-93e2-3b726d13bc1a" providerId="ADAL" clId="{F22C99B2-53DF-4D98-BB28-3AA9604CF858}" dt="2024-03-21T15:56:04.540" v="429" actId="26606"/>
          <ac:grpSpMkLst>
            <pc:docMk/>
            <pc:sldMk cId="395404467" sldId="265"/>
            <ac:grpSpMk id="17" creationId="{D74613BB-817C-4C4F-8A24-4936F2F064C0}"/>
          </ac:grpSpMkLst>
        </pc:grpChg>
        <pc:grpChg chg="add del">
          <ac:chgData name="Roberto Bentes" userId="178a5658-774c-4f47-93e2-3b726d13bc1a" providerId="ADAL" clId="{F22C99B2-53DF-4D98-BB28-3AA9604CF858}" dt="2024-03-21T15:56:50.564" v="440" actId="26606"/>
          <ac:grpSpMkLst>
            <pc:docMk/>
            <pc:sldMk cId="395404467" sldId="265"/>
            <ac:grpSpMk id="24" creationId="{721D730E-1F97-4071-B143-B05E6D2599BC}"/>
          </ac:grpSpMkLst>
        </pc:grpChg>
        <pc:grpChg chg="add del">
          <ac:chgData name="Roberto Bentes" userId="178a5658-774c-4f47-93e2-3b726d13bc1a" providerId="ADAL" clId="{F22C99B2-53DF-4D98-BB28-3AA9604CF858}" dt="2024-03-21T15:57:04.622" v="442" actId="26606"/>
          <ac:grpSpMkLst>
            <pc:docMk/>
            <pc:sldMk cId="395404467" sldId="265"/>
            <ac:grpSpMk id="38" creationId="{1D18C537-E336-47C4-836B-C342A230F8F3}"/>
          </ac:grpSpMkLst>
        </pc:grpChg>
        <pc:grpChg chg="add del">
          <ac:chgData name="Roberto Bentes" userId="178a5658-774c-4f47-93e2-3b726d13bc1a" providerId="ADAL" clId="{F22C99B2-53DF-4D98-BB28-3AA9604CF858}" dt="2024-03-21T15:57:04.622" v="442" actId="26606"/>
          <ac:grpSpMkLst>
            <pc:docMk/>
            <pc:sldMk cId="395404467" sldId="265"/>
            <ac:grpSpMk id="44" creationId="{5A1259D8-0C3A-4069-A22F-537BBBB61A9C}"/>
          </ac:grpSpMkLst>
        </pc:grpChg>
        <pc:grpChg chg="add del">
          <ac:chgData name="Roberto Bentes" userId="178a5658-774c-4f47-93e2-3b726d13bc1a" providerId="ADAL" clId="{F22C99B2-53DF-4D98-BB28-3AA9604CF858}" dt="2024-03-21T16:05:56.702" v="1045" actId="26606"/>
          <ac:grpSpMkLst>
            <pc:docMk/>
            <pc:sldMk cId="395404467" sldId="265"/>
            <ac:grpSpMk id="56" creationId="{8A0FAFCA-5C96-453B-83B7-A9AEF7F18960}"/>
          </ac:grpSpMkLst>
        </pc:grpChg>
        <pc:grpChg chg="add del">
          <ac:chgData name="Roberto Bentes" userId="178a5658-774c-4f47-93e2-3b726d13bc1a" providerId="ADAL" clId="{F22C99B2-53DF-4D98-BB28-3AA9604CF858}" dt="2024-03-21T16:05:56.702" v="1045" actId="26606"/>
          <ac:grpSpMkLst>
            <pc:docMk/>
            <pc:sldMk cId="395404467" sldId="265"/>
            <ac:grpSpMk id="62" creationId="{CD0398DD-AD75-4E2B-A3C6-35073082A8B4}"/>
          </ac:grpSpMkLst>
        </pc:grpChg>
        <pc:grpChg chg="add">
          <ac:chgData name="Roberto Bentes" userId="178a5658-774c-4f47-93e2-3b726d13bc1a" providerId="ADAL" clId="{F22C99B2-53DF-4D98-BB28-3AA9604CF858}" dt="2024-03-21T16:05:56.702" v="1045" actId="26606"/>
          <ac:grpSpMkLst>
            <pc:docMk/>
            <pc:sldMk cId="395404467" sldId="265"/>
            <ac:grpSpMk id="75" creationId="{DA02BEE4-A5D4-40AF-882D-49D34B086FFF}"/>
          </ac:grpSpMkLst>
        </pc:grpChg>
        <pc:picChg chg="add del">
          <ac:chgData name="Roberto Bentes" userId="178a5658-774c-4f47-93e2-3b726d13bc1a" providerId="ADAL" clId="{F22C99B2-53DF-4D98-BB28-3AA9604CF858}" dt="2024-03-21T15:56:04.540" v="429" actId="26606"/>
          <ac:picMkLst>
            <pc:docMk/>
            <pc:sldMk cId="395404467" sldId="265"/>
            <ac:picMk id="10" creationId="{D6EB308A-EE04-4160-C455-6AAD0EEA5C78}"/>
          </ac:picMkLst>
        </pc:picChg>
      </pc:sldChg>
      <pc:sldChg chg="addSp delSp modSp new mod setBg modAnim">
        <pc:chgData name="Roberto Bentes" userId="178a5658-774c-4f47-93e2-3b726d13bc1a" providerId="ADAL" clId="{F22C99B2-53DF-4D98-BB28-3AA9604CF858}" dt="2024-03-21T16:38:48.377" v="1143"/>
        <pc:sldMkLst>
          <pc:docMk/>
          <pc:sldMk cId="2096592409" sldId="266"/>
        </pc:sldMkLst>
        <pc:spChg chg="mod">
          <ac:chgData name="Roberto Bentes" userId="178a5658-774c-4f47-93e2-3b726d13bc1a" providerId="ADAL" clId="{F22C99B2-53DF-4D98-BB28-3AA9604CF858}" dt="2024-03-21T16:35:19.889" v="1117" actId="14100"/>
          <ac:spMkLst>
            <pc:docMk/>
            <pc:sldMk cId="2096592409" sldId="266"/>
            <ac:spMk id="2" creationId="{C594AB2B-C14C-4A67-3EA7-3316C055FBA0}"/>
          </ac:spMkLst>
        </pc:spChg>
        <pc:spChg chg="add del mod">
          <ac:chgData name="Roberto Bentes" userId="178a5658-774c-4f47-93e2-3b726d13bc1a" providerId="ADAL" clId="{F22C99B2-53DF-4D98-BB28-3AA9604CF858}" dt="2024-03-21T16:35:01.981" v="1116" actId="26606"/>
          <ac:spMkLst>
            <pc:docMk/>
            <pc:sldMk cId="2096592409" sldId="266"/>
            <ac:spMk id="3" creationId="{CC93B734-ACDB-7044-A482-CC60C86757B1}"/>
          </ac:spMkLst>
        </pc:spChg>
        <pc:spChg chg="del">
          <ac:chgData name="Roberto Bentes" userId="178a5658-774c-4f47-93e2-3b726d13bc1a" providerId="ADAL" clId="{F22C99B2-53DF-4D98-BB28-3AA9604CF858}" dt="2024-03-21T16:33:37.719" v="1103" actId="478"/>
          <ac:spMkLst>
            <pc:docMk/>
            <pc:sldMk cId="2096592409" sldId="266"/>
            <ac:spMk id="4" creationId="{5EB4322C-F632-D8BC-73C0-D12464E33E69}"/>
          </ac:spMkLst>
        </pc:spChg>
        <pc:spChg chg="del">
          <ac:chgData name="Roberto Bentes" userId="178a5658-774c-4f47-93e2-3b726d13bc1a" providerId="ADAL" clId="{F22C99B2-53DF-4D98-BB28-3AA9604CF858}" dt="2024-03-21T16:33:39.297" v="1104" actId="478"/>
          <ac:spMkLst>
            <pc:docMk/>
            <pc:sldMk cId="2096592409" sldId="266"/>
            <ac:spMk id="5" creationId="{A6287C77-9981-2FC7-85EE-9882998324B5}"/>
          </ac:spMkLst>
        </pc:spChg>
        <pc:spChg chg="del">
          <ac:chgData name="Roberto Bentes" userId="178a5658-774c-4f47-93e2-3b726d13bc1a" providerId="ADAL" clId="{F22C99B2-53DF-4D98-BB28-3AA9604CF858}" dt="2024-03-21T16:33:45.378" v="1106" actId="478"/>
          <ac:spMkLst>
            <pc:docMk/>
            <pc:sldMk cId="2096592409" sldId="266"/>
            <ac:spMk id="6" creationId="{FF098267-7DF2-0129-6A57-FD1CB87D31CF}"/>
          </ac:spMkLst>
        </pc:spChg>
        <pc:spChg chg="add mod">
          <ac:chgData name="Roberto Bentes" userId="178a5658-774c-4f47-93e2-3b726d13bc1a" providerId="ADAL" clId="{F22C99B2-53DF-4D98-BB28-3AA9604CF858}" dt="2024-03-21T16:36:39.931" v="1132" actId="1076"/>
          <ac:spMkLst>
            <pc:docMk/>
            <pc:sldMk cId="2096592409" sldId="266"/>
            <ac:spMk id="9" creationId="{EE73E75B-9ECF-6930-FA6D-DF34C5AE6505}"/>
          </ac:spMkLst>
        </pc:spChg>
        <pc:spChg chg="add del">
          <ac:chgData name="Roberto Bentes" userId="178a5658-774c-4f47-93e2-3b726d13bc1a" providerId="ADAL" clId="{F22C99B2-53DF-4D98-BB28-3AA9604CF858}" dt="2024-03-21T16:35:01.981" v="1116" actId="26606"/>
          <ac:spMkLst>
            <pc:docMk/>
            <pc:sldMk cId="2096592409" sldId="266"/>
            <ac:spMk id="13" creationId="{04812C46-200A-4DEB-A05E-3ED6C68C2387}"/>
          </ac:spMkLst>
        </pc:spChg>
        <pc:spChg chg="add del">
          <ac:chgData name="Roberto Bentes" userId="178a5658-774c-4f47-93e2-3b726d13bc1a" providerId="ADAL" clId="{F22C99B2-53DF-4D98-BB28-3AA9604CF858}" dt="2024-03-21T16:35:01.981" v="1116" actId="26606"/>
          <ac:spMkLst>
            <pc:docMk/>
            <pc:sldMk cId="2096592409" sldId="266"/>
            <ac:spMk id="15" creationId="{D1EA859B-E555-4109-94F3-6700E046E008}"/>
          </ac:spMkLst>
        </pc:spChg>
        <pc:spChg chg="add mod">
          <ac:chgData name="Roberto Bentes" userId="178a5658-774c-4f47-93e2-3b726d13bc1a" providerId="ADAL" clId="{F22C99B2-53DF-4D98-BB28-3AA9604CF858}" dt="2024-03-21T16:38:25.472" v="1141" actId="20577"/>
          <ac:spMkLst>
            <pc:docMk/>
            <pc:sldMk cId="2096592409" sldId="266"/>
            <ac:spMk id="19" creationId="{CC93B734-ACDB-7044-A482-CC60C86757B1}"/>
          </ac:spMkLst>
        </pc:spChg>
        <pc:spChg chg="add">
          <ac:chgData name="Roberto Bentes" userId="178a5658-774c-4f47-93e2-3b726d13bc1a" providerId="ADAL" clId="{F22C99B2-53DF-4D98-BB28-3AA9604CF858}" dt="2024-03-21T16:35:01.981" v="1116" actId="26606"/>
          <ac:spMkLst>
            <pc:docMk/>
            <pc:sldMk cId="2096592409" sldId="266"/>
            <ac:spMk id="20" creationId="{D009D6D5-DAC2-4A8B-A17A-E206B9012D09}"/>
          </ac:spMkLst>
        </pc:spChg>
        <pc:graphicFrameChg chg="add del">
          <ac:chgData name="Roberto Bentes" userId="178a5658-774c-4f47-93e2-3b726d13bc1a" providerId="ADAL" clId="{F22C99B2-53DF-4D98-BB28-3AA9604CF858}" dt="2024-03-21T16:35:01.975" v="1115" actId="26606"/>
          <ac:graphicFrameMkLst>
            <pc:docMk/>
            <pc:sldMk cId="2096592409" sldId="266"/>
            <ac:graphicFrameMk id="17" creationId="{4E48ABA5-BA78-5DB7-6304-A6A2405D68EF}"/>
          </ac:graphicFrameMkLst>
        </pc:graphicFrameChg>
        <pc:picChg chg="add mod ord">
          <ac:chgData name="Roberto Bentes" userId="178a5658-774c-4f47-93e2-3b726d13bc1a" providerId="ADAL" clId="{F22C99B2-53DF-4D98-BB28-3AA9604CF858}" dt="2024-03-21T16:35:01.981" v="1116" actId="26606"/>
          <ac:picMkLst>
            <pc:docMk/>
            <pc:sldMk cId="2096592409" sldId="266"/>
            <ac:picMk id="8" creationId="{0EB5A1E7-3557-9441-9BC0-5E7B87ABCB9F}"/>
          </ac:picMkLst>
        </pc:picChg>
      </pc:sldChg>
      <pc:sldChg chg="addSp delSp modSp new mod setBg">
        <pc:chgData name="Roberto Bentes" userId="178a5658-774c-4f47-93e2-3b726d13bc1a" providerId="ADAL" clId="{F22C99B2-53DF-4D98-BB28-3AA9604CF858}" dt="2024-03-21T17:22:23.135" v="1321" actId="20577"/>
        <pc:sldMkLst>
          <pc:docMk/>
          <pc:sldMk cId="3281725386" sldId="267"/>
        </pc:sldMkLst>
        <pc:spChg chg="del">
          <ac:chgData name="Roberto Bentes" userId="178a5658-774c-4f47-93e2-3b726d13bc1a" providerId="ADAL" clId="{F22C99B2-53DF-4D98-BB28-3AA9604CF858}" dt="2024-03-21T16:38:59.237" v="1144" actId="478"/>
          <ac:spMkLst>
            <pc:docMk/>
            <pc:sldMk cId="3281725386" sldId="267"/>
            <ac:spMk id="2" creationId="{E51EE576-BDDB-8119-5083-2400A9A944D6}"/>
          </ac:spMkLst>
        </pc:spChg>
        <pc:spChg chg="del">
          <ac:chgData name="Roberto Bentes" userId="178a5658-774c-4f47-93e2-3b726d13bc1a" providerId="ADAL" clId="{F22C99B2-53DF-4D98-BB28-3AA9604CF858}" dt="2024-03-21T16:39:45.335" v="1145"/>
          <ac:spMkLst>
            <pc:docMk/>
            <pc:sldMk cId="3281725386" sldId="267"/>
            <ac:spMk id="3" creationId="{91CB966B-4962-943E-8B0B-993124D1BF55}"/>
          </ac:spMkLst>
        </pc:spChg>
        <pc:spChg chg="del mod">
          <ac:chgData name="Roberto Bentes" userId="178a5658-774c-4f47-93e2-3b726d13bc1a" providerId="ADAL" clId="{F22C99B2-53DF-4D98-BB28-3AA9604CF858}" dt="2024-03-21T16:42:43.876" v="1179" actId="478"/>
          <ac:spMkLst>
            <pc:docMk/>
            <pc:sldMk cId="3281725386" sldId="267"/>
            <ac:spMk id="4" creationId="{D2755CCE-1119-8567-43A5-2837934C2FD0}"/>
          </ac:spMkLst>
        </pc:spChg>
        <pc:spChg chg="del mod">
          <ac:chgData name="Roberto Bentes" userId="178a5658-774c-4f47-93e2-3b726d13bc1a" providerId="ADAL" clId="{F22C99B2-53DF-4D98-BB28-3AA9604CF858}" dt="2024-03-21T16:42:47.474" v="1180" actId="478"/>
          <ac:spMkLst>
            <pc:docMk/>
            <pc:sldMk cId="3281725386" sldId="267"/>
            <ac:spMk id="5" creationId="{F698943A-7DEF-AA4C-83D0-3422F8E9B32E}"/>
          </ac:spMkLst>
        </pc:spChg>
        <pc:spChg chg="del mod">
          <ac:chgData name="Roberto Bentes" userId="178a5658-774c-4f47-93e2-3b726d13bc1a" providerId="ADAL" clId="{F22C99B2-53DF-4D98-BB28-3AA9604CF858}" dt="2024-03-21T16:42:50.982" v="1181" actId="478"/>
          <ac:spMkLst>
            <pc:docMk/>
            <pc:sldMk cId="3281725386" sldId="267"/>
            <ac:spMk id="6" creationId="{3A674117-80EB-DE88-7E44-7D01FA4FE7A6}"/>
          </ac:spMkLst>
        </pc:spChg>
        <pc:spChg chg="add del mod">
          <ac:chgData name="Roberto Bentes" userId="178a5658-774c-4f47-93e2-3b726d13bc1a" providerId="ADAL" clId="{F22C99B2-53DF-4D98-BB28-3AA9604CF858}" dt="2024-03-21T16:40:22.713" v="1154" actId="26606"/>
          <ac:spMkLst>
            <pc:docMk/>
            <pc:sldMk cId="3281725386" sldId="267"/>
            <ac:spMk id="7" creationId="{5BF27E18-3577-E185-A46D-932E2D570B80}"/>
          </ac:spMkLst>
        </pc:spChg>
        <pc:spChg chg="add del">
          <ac:chgData name="Roberto Bentes" userId="178a5658-774c-4f47-93e2-3b726d13bc1a" providerId="ADAL" clId="{F22C99B2-53DF-4D98-BB28-3AA9604CF858}" dt="2024-03-21T16:40:04.915" v="1147" actId="26606"/>
          <ac:spMkLst>
            <pc:docMk/>
            <pc:sldMk cId="3281725386" sldId="267"/>
            <ac:spMk id="14" creationId="{4F7EBAE4-9945-4473-9E34-B2C66EA0F03D}"/>
          </ac:spMkLst>
        </pc:spChg>
        <pc:spChg chg="add del">
          <ac:chgData name="Roberto Bentes" userId="178a5658-774c-4f47-93e2-3b726d13bc1a" providerId="ADAL" clId="{F22C99B2-53DF-4D98-BB28-3AA9604CF858}" dt="2024-03-21T16:40:04.915" v="1147" actId="26606"/>
          <ac:spMkLst>
            <pc:docMk/>
            <pc:sldMk cId="3281725386" sldId="267"/>
            <ac:spMk id="16" creationId="{70BEB1E7-2F88-40BC-B73D-42E5B6F80BFC}"/>
          </ac:spMkLst>
        </pc:spChg>
        <pc:spChg chg="add del">
          <ac:chgData name="Roberto Bentes" userId="178a5658-774c-4f47-93e2-3b726d13bc1a" providerId="ADAL" clId="{F22C99B2-53DF-4D98-BB28-3AA9604CF858}" dt="2024-03-21T17:20:00.002" v="1296" actId="478"/>
          <ac:spMkLst>
            <pc:docMk/>
            <pc:sldMk cId="3281725386" sldId="267"/>
            <ac:spMk id="17" creationId="{0B335D96-08B3-8873-AFF7-EAF8D521501D}"/>
          </ac:spMkLst>
        </pc:spChg>
        <pc:spChg chg="add del">
          <ac:chgData name="Roberto Bentes" userId="178a5658-774c-4f47-93e2-3b726d13bc1a" providerId="ADAL" clId="{F22C99B2-53DF-4D98-BB28-3AA9604CF858}" dt="2024-03-21T16:40:04.915" v="1147" actId="26606"/>
          <ac:spMkLst>
            <pc:docMk/>
            <pc:sldMk cId="3281725386" sldId="267"/>
            <ac:spMk id="18" creationId="{A7B99495-F43F-4D80-A44F-2CB4764EB90B}"/>
          </ac:spMkLst>
        </pc:spChg>
        <pc:spChg chg="add del mod">
          <ac:chgData name="Roberto Bentes" userId="178a5658-774c-4f47-93e2-3b726d13bc1a" providerId="ADAL" clId="{F22C99B2-53DF-4D98-BB28-3AA9604CF858}" dt="2024-03-21T17:20:19.619" v="1299" actId="478"/>
          <ac:spMkLst>
            <pc:docMk/>
            <pc:sldMk cId="3281725386" sldId="267"/>
            <ac:spMk id="19" creationId="{239C30F5-75AF-068E-6B34-E525ADEC5D63}"/>
          </ac:spMkLst>
        </pc:spChg>
        <pc:spChg chg="add mod">
          <ac:chgData name="Roberto Bentes" userId="178a5658-774c-4f47-93e2-3b726d13bc1a" providerId="ADAL" clId="{F22C99B2-53DF-4D98-BB28-3AA9604CF858}" dt="2024-03-21T17:22:23.135" v="1321" actId="20577"/>
          <ac:spMkLst>
            <pc:docMk/>
            <pc:sldMk cId="3281725386" sldId="267"/>
            <ac:spMk id="28" creationId="{5BF27E18-3577-E185-A46D-932E2D570B80}"/>
          </ac:spMkLst>
        </pc:spChg>
        <pc:spChg chg="add del">
          <ac:chgData name="Roberto Bentes" userId="178a5658-774c-4f47-93e2-3b726d13bc1a" providerId="ADAL" clId="{F22C99B2-53DF-4D98-BB28-3AA9604CF858}" dt="2024-03-21T16:49:25.947" v="1283" actId="26606"/>
          <ac:spMkLst>
            <pc:docMk/>
            <pc:sldMk cId="3281725386" sldId="267"/>
            <ac:spMk id="30" creationId="{8DF66CB0-1AD6-4D8C-BE70-897ADA64FEDA}"/>
          </ac:spMkLst>
        </pc:spChg>
        <pc:spChg chg="add del">
          <ac:chgData name="Roberto Bentes" userId="178a5658-774c-4f47-93e2-3b726d13bc1a" providerId="ADAL" clId="{F22C99B2-53DF-4D98-BB28-3AA9604CF858}" dt="2024-03-21T16:49:25.947" v="1283" actId="26606"/>
          <ac:spMkLst>
            <pc:docMk/>
            <pc:sldMk cId="3281725386" sldId="267"/>
            <ac:spMk id="31" creationId="{24C3B26D-D43F-467B-B943-E20A45E780EF}"/>
          </ac:spMkLst>
        </pc:spChg>
        <pc:spChg chg="add del">
          <ac:chgData name="Roberto Bentes" userId="178a5658-774c-4f47-93e2-3b726d13bc1a" providerId="ADAL" clId="{F22C99B2-53DF-4D98-BB28-3AA9604CF858}" dt="2024-03-21T16:47:13.405" v="1264" actId="26606"/>
          <ac:spMkLst>
            <pc:docMk/>
            <pc:sldMk cId="3281725386" sldId="267"/>
            <ac:spMk id="33" creationId="{4F7EBAE4-9945-4473-9E34-B2C66EA0F03D}"/>
          </ac:spMkLst>
        </pc:spChg>
        <pc:spChg chg="add del">
          <ac:chgData name="Roberto Bentes" userId="178a5658-774c-4f47-93e2-3b726d13bc1a" providerId="ADAL" clId="{F22C99B2-53DF-4D98-BB28-3AA9604CF858}" dt="2024-03-21T16:49:33.308" v="1285" actId="26606"/>
          <ac:spMkLst>
            <pc:docMk/>
            <pc:sldMk cId="3281725386" sldId="267"/>
            <ac:spMk id="34" creationId="{DB304A14-32D0-4873-B914-423ED7B8DAFD}"/>
          </ac:spMkLst>
        </pc:spChg>
        <pc:spChg chg="add del">
          <ac:chgData name="Roberto Bentes" userId="178a5658-774c-4f47-93e2-3b726d13bc1a" providerId="ADAL" clId="{F22C99B2-53DF-4D98-BB28-3AA9604CF858}" dt="2024-03-21T16:47:13.405" v="1264" actId="26606"/>
          <ac:spMkLst>
            <pc:docMk/>
            <pc:sldMk cId="3281725386" sldId="267"/>
            <ac:spMk id="35" creationId="{70BEB1E7-2F88-40BC-B73D-42E5B6F80BFC}"/>
          </ac:spMkLst>
        </pc:spChg>
        <pc:spChg chg="add del">
          <ac:chgData name="Roberto Bentes" userId="178a5658-774c-4f47-93e2-3b726d13bc1a" providerId="ADAL" clId="{F22C99B2-53DF-4D98-BB28-3AA9604CF858}" dt="2024-03-21T16:49:33.308" v="1285" actId="26606"/>
          <ac:spMkLst>
            <pc:docMk/>
            <pc:sldMk cId="3281725386" sldId="267"/>
            <ac:spMk id="36" creationId="{1D460C86-854F-4FB3-ABC2-E823D8FEB9DB}"/>
          </ac:spMkLst>
        </pc:spChg>
        <pc:spChg chg="add del">
          <ac:chgData name="Roberto Bentes" userId="178a5658-774c-4f47-93e2-3b726d13bc1a" providerId="ADAL" clId="{F22C99B2-53DF-4D98-BB28-3AA9604CF858}" dt="2024-03-21T16:47:13.405" v="1264" actId="26606"/>
          <ac:spMkLst>
            <pc:docMk/>
            <pc:sldMk cId="3281725386" sldId="267"/>
            <ac:spMk id="37" creationId="{A7B99495-F43F-4D80-A44F-2CB4764EB90B}"/>
          </ac:spMkLst>
        </pc:spChg>
        <pc:spChg chg="add del">
          <ac:chgData name="Roberto Bentes" userId="178a5658-774c-4f47-93e2-3b726d13bc1a" providerId="ADAL" clId="{F22C99B2-53DF-4D98-BB28-3AA9604CF858}" dt="2024-03-21T16:49:33.308" v="1285" actId="26606"/>
          <ac:spMkLst>
            <pc:docMk/>
            <pc:sldMk cId="3281725386" sldId="267"/>
            <ac:spMk id="38" creationId="{BB48116A-278A-4CC5-89D3-9DE8E8FF1245}"/>
          </ac:spMkLst>
        </pc:spChg>
        <pc:spChg chg="add del">
          <ac:chgData name="Roberto Bentes" userId="178a5658-774c-4f47-93e2-3b726d13bc1a" providerId="ADAL" clId="{F22C99B2-53DF-4D98-BB28-3AA9604CF858}" dt="2024-03-21T16:47:21.547" v="1266" actId="26606"/>
          <ac:spMkLst>
            <pc:docMk/>
            <pc:sldMk cId="3281725386" sldId="267"/>
            <ac:spMk id="39" creationId="{5AA03EDC-7067-4DFF-B672-541D016AAAB8}"/>
          </ac:spMkLst>
        </pc:spChg>
        <pc:spChg chg="add del">
          <ac:chgData name="Roberto Bentes" userId="178a5658-774c-4f47-93e2-3b726d13bc1a" providerId="ADAL" clId="{F22C99B2-53DF-4D98-BB28-3AA9604CF858}" dt="2024-03-21T16:47:21.547" v="1266" actId="26606"/>
          <ac:spMkLst>
            <pc:docMk/>
            <pc:sldMk cId="3281725386" sldId="267"/>
            <ac:spMk id="40" creationId="{0EBF3E39-B0BE-496A-8604-9007470FFA3A}"/>
          </ac:spMkLst>
        </pc:spChg>
        <pc:spChg chg="add del">
          <ac:chgData name="Roberto Bentes" userId="178a5658-774c-4f47-93e2-3b726d13bc1a" providerId="ADAL" clId="{F22C99B2-53DF-4D98-BB28-3AA9604CF858}" dt="2024-03-21T16:49:36.392" v="1287" actId="26606"/>
          <ac:spMkLst>
            <pc:docMk/>
            <pc:sldMk cId="3281725386" sldId="267"/>
            <ac:spMk id="41" creationId="{78532AE1-3E02-470C-B898-A0C62F2E99AB}"/>
          </ac:spMkLst>
        </pc:spChg>
        <pc:spChg chg="add del">
          <ac:chgData name="Roberto Bentes" userId="178a5658-774c-4f47-93e2-3b726d13bc1a" providerId="ADAL" clId="{F22C99B2-53DF-4D98-BB28-3AA9604CF858}" dt="2024-03-21T16:47:27.866" v="1268" actId="26606"/>
          <ac:spMkLst>
            <pc:docMk/>
            <pc:sldMk cId="3281725386" sldId="267"/>
            <ac:spMk id="42" creationId="{8DF66CB0-1AD6-4D8C-BE70-897ADA64FEDA}"/>
          </ac:spMkLst>
        </pc:spChg>
        <pc:spChg chg="add del">
          <ac:chgData name="Roberto Bentes" userId="178a5658-774c-4f47-93e2-3b726d13bc1a" providerId="ADAL" clId="{F22C99B2-53DF-4D98-BB28-3AA9604CF858}" dt="2024-03-21T16:47:27.866" v="1268" actId="26606"/>
          <ac:spMkLst>
            <pc:docMk/>
            <pc:sldMk cId="3281725386" sldId="267"/>
            <ac:spMk id="43" creationId="{24C3B26D-D43F-467B-B943-E20A45E780EF}"/>
          </ac:spMkLst>
        </pc:spChg>
        <pc:spChg chg="add del">
          <ac:chgData name="Roberto Bentes" userId="178a5658-774c-4f47-93e2-3b726d13bc1a" providerId="ADAL" clId="{F22C99B2-53DF-4D98-BB28-3AA9604CF858}" dt="2024-03-21T16:49:36.392" v="1287" actId="26606"/>
          <ac:spMkLst>
            <pc:docMk/>
            <pc:sldMk cId="3281725386" sldId="267"/>
            <ac:spMk id="44" creationId="{E7401DF7-4687-415B-A91D-DB43BEEBDFE5}"/>
          </ac:spMkLst>
        </pc:spChg>
        <pc:spChg chg="add del">
          <ac:chgData name="Roberto Bentes" userId="178a5658-774c-4f47-93e2-3b726d13bc1a" providerId="ADAL" clId="{F22C99B2-53DF-4D98-BB28-3AA9604CF858}" dt="2024-03-21T16:47:29.911" v="1270" actId="26606"/>
          <ac:spMkLst>
            <pc:docMk/>
            <pc:sldMk cId="3281725386" sldId="267"/>
            <ac:spMk id="45" creationId="{78532AE1-3E02-470C-B898-A0C62F2E99AB}"/>
          </ac:spMkLst>
        </pc:spChg>
        <pc:spChg chg="add del">
          <ac:chgData name="Roberto Bentes" userId="178a5658-774c-4f47-93e2-3b726d13bc1a" providerId="ADAL" clId="{F22C99B2-53DF-4D98-BB28-3AA9604CF858}" dt="2024-03-21T16:47:29.911" v="1270" actId="26606"/>
          <ac:spMkLst>
            <pc:docMk/>
            <pc:sldMk cId="3281725386" sldId="267"/>
            <ac:spMk id="46" creationId="{E7401DF7-4687-415B-A91D-DB43BEEBDFE5}"/>
          </ac:spMkLst>
        </pc:spChg>
        <pc:spChg chg="add del">
          <ac:chgData name="Roberto Bentes" userId="178a5658-774c-4f47-93e2-3b726d13bc1a" providerId="ADAL" clId="{F22C99B2-53DF-4D98-BB28-3AA9604CF858}" dt="2024-03-21T16:47:29.911" v="1270" actId="26606"/>
          <ac:spMkLst>
            <pc:docMk/>
            <pc:sldMk cId="3281725386" sldId="267"/>
            <ac:spMk id="47" creationId="{8EFC09D2-72D2-4174-A2DF-1017D0FEBD3D}"/>
          </ac:spMkLst>
        </pc:spChg>
        <pc:spChg chg="add del">
          <ac:chgData name="Roberto Bentes" userId="178a5658-774c-4f47-93e2-3b726d13bc1a" providerId="ADAL" clId="{F22C99B2-53DF-4D98-BB28-3AA9604CF858}" dt="2024-03-21T16:49:36.392" v="1287" actId="26606"/>
          <ac:spMkLst>
            <pc:docMk/>
            <pc:sldMk cId="3281725386" sldId="267"/>
            <ac:spMk id="48" creationId="{8EFC09D2-72D2-4174-A2DF-1017D0FEBD3D}"/>
          </ac:spMkLst>
        </pc:spChg>
        <pc:spChg chg="add del">
          <ac:chgData name="Roberto Bentes" userId="178a5658-774c-4f47-93e2-3b726d13bc1a" providerId="ADAL" clId="{F22C99B2-53DF-4D98-BB28-3AA9604CF858}" dt="2024-03-21T16:47:39.137" v="1272" actId="26606"/>
          <ac:spMkLst>
            <pc:docMk/>
            <pc:sldMk cId="3281725386" sldId="267"/>
            <ac:spMk id="49" creationId="{F821940F-7A1D-4ACC-85B4-A932898ABB37}"/>
          </ac:spMkLst>
        </pc:spChg>
        <pc:spChg chg="add del">
          <ac:chgData name="Roberto Bentes" userId="178a5658-774c-4f47-93e2-3b726d13bc1a" providerId="ADAL" clId="{F22C99B2-53DF-4D98-BB28-3AA9604CF858}" dt="2024-03-21T16:47:39.137" v="1272" actId="26606"/>
          <ac:spMkLst>
            <pc:docMk/>
            <pc:sldMk cId="3281725386" sldId="267"/>
            <ac:spMk id="50" creationId="{16674508-81D3-48CF-96BF-7FC60EAA572A}"/>
          </ac:spMkLst>
        </pc:spChg>
        <pc:spChg chg="add del">
          <ac:chgData name="Roberto Bentes" userId="178a5658-774c-4f47-93e2-3b726d13bc1a" providerId="ADAL" clId="{F22C99B2-53DF-4D98-BB28-3AA9604CF858}" dt="2024-03-21T16:50:06.167" v="1292" actId="26606"/>
          <ac:spMkLst>
            <pc:docMk/>
            <pc:sldMk cId="3281725386" sldId="267"/>
            <ac:spMk id="51" creationId="{5DF40726-9B19-4165-9C26-757D16E19E23}"/>
          </ac:spMkLst>
        </pc:spChg>
        <pc:spChg chg="add del">
          <ac:chgData name="Roberto Bentes" userId="178a5658-774c-4f47-93e2-3b726d13bc1a" providerId="ADAL" clId="{F22C99B2-53DF-4D98-BB28-3AA9604CF858}" dt="2024-03-21T16:47:57.331" v="1280" actId="26606"/>
          <ac:spMkLst>
            <pc:docMk/>
            <pc:sldMk cId="3281725386" sldId="267"/>
            <ac:spMk id="52" creationId="{2EB492CD-616E-47F8-933B-5E2D952A0593}"/>
          </ac:spMkLst>
        </pc:spChg>
        <pc:spChg chg="add del">
          <ac:chgData name="Roberto Bentes" userId="178a5658-774c-4f47-93e2-3b726d13bc1a" providerId="ADAL" clId="{F22C99B2-53DF-4D98-BB28-3AA9604CF858}" dt="2024-03-21T16:47:57.331" v="1280" actId="26606"/>
          <ac:spMkLst>
            <pc:docMk/>
            <pc:sldMk cId="3281725386" sldId="267"/>
            <ac:spMk id="53" creationId="{59383CF9-23B5-4335-9B21-1791C4CF1C75}"/>
          </ac:spMkLst>
        </pc:spChg>
        <pc:spChg chg="add del">
          <ac:chgData name="Roberto Bentes" userId="178a5658-774c-4f47-93e2-3b726d13bc1a" providerId="ADAL" clId="{F22C99B2-53DF-4D98-BB28-3AA9604CF858}" dt="2024-03-21T16:47:57.331" v="1280" actId="26606"/>
          <ac:spMkLst>
            <pc:docMk/>
            <pc:sldMk cId="3281725386" sldId="267"/>
            <ac:spMk id="54" creationId="{0007FE00-9498-4706-B255-6437B0252C02}"/>
          </ac:spMkLst>
        </pc:spChg>
        <pc:spChg chg="add del">
          <ac:chgData name="Roberto Bentes" userId="178a5658-774c-4f47-93e2-3b726d13bc1a" providerId="ADAL" clId="{F22C99B2-53DF-4D98-BB28-3AA9604CF858}" dt="2024-03-21T16:50:06.167" v="1292" actId="26606"/>
          <ac:spMkLst>
            <pc:docMk/>
            <pc:sldMk cId="3281725386" sldId="267"/>
            <ac:spMk id="55" creationId="{2089CB41-F399-4AEB-980C-5BFB1049CBED}"/>
          </ac:spMkLst>
        </pc:spChg>
        <pc:spChg chg="add del">
          <ac:chgData name="Roberto Bentes" userId="178a5658-774c-4f47-93e2-3b726d13bc1a" providerId="ADAL" clId="{F22C99B2-53DF-4D98-BB28-3AA9604CF858}" dt="2024-03-21T16:50:06.167" v="1292" actId="26606"/>
          <ac:spMkLst>
            <pc:docMk/>
            <pc:sldMk cId="3281725386" sldId="267"/>
            <ac:spMk id="56" creationId="{1BFC967B-3DD6-463D-9DB9-6E4419AE0DAA}"/>
          </ac:spMkLst>
        </pc:spChg>
        <pc:spChg chg="add del">
          <ac:chgData name="Roberto Bentes" userId="178a5658-774c-4f47-93e2-3b726d13bc1a" providerId="ADAL" clId="{F22C99B2-53DF-4D98-BB28-3AA9604CF858}" dt="2024-03-21T16:50:06.156" v="1291" actId="26606"/>
          <ac:spMkLst>
            <pc:docMk/>
            <pc:sldMk cId="3281725386" sldId="267"/>
            <ac:spMk id="62" creationId="{8181FC64-B306-4821-98E2-780662EFC486}"/>
          </ac:spMkLst>
        </pc:spChg>
        <pc:spChg chg="add del">
          <ac:chgData name="Roberto Bentes" userId="178a5658-774c-4f47-93e2-3b726d13bc1a" providerId="ADAL" clId="{F22C99B2-53DF-4D98-BB28-3AA9604CF858}" dt="2024-03-21T16:50:06.156" v="1291" actId="26606"/>
          <ac:spMkLst>
            <pc:docMk/>
            <pc:sldMk cId="3281725386" sldId="267"/>
            <ac:spMk id="64" creationId="{5871FC61-DD4E-47D4-81FD-8A7E7D12B371}"/>
          </ac:spMkLst>
        </pc:spChg>
        <pc:spChg chg="add del">
          <ac:chgData name="Roberto Bentes" userId="178a5658-774c-4f47-93e2-3b726d13bc1a" providerId="ADAL" clId="{F22C99B2-53DF-4D98-BB28-3AA9604CF858}" dt="2024-03-21T16:50:06.156" v="1291" actId="26606"/>
          <ac:spMkLst>
            <pc:docMk/>
            <pc:sldMk cId="3281725386" sldId="267"/>
            <ac:spMk id="66" creationId="{F9EC3F91-A75C-4F74-867E-E4C28C13546B}"/>
          </ac:spMkLst>
        </pc:spChg>
        <pc:spChg chg="add del">
          <ac:chgData name="Roberto Bentes" userId="178a5658-774c-4f47-93e2-3b726d13bc1a" providerId="ADAL" clId="{F22C99B2-53DF-4D98-BB28-3AA9604CF858}" dt="2024-03-21T16:50:06.156" v="1291" actId="26606"/>
          <ac:spMkLst>
            <pc:docMk/>
            <pc:sldMk cId="3281725386" sldId="267"/>
            <ac:spMk id="68" creationId="{829A1E2C-5AC8-40FC-99E9-832069D39792}"/>
          </ac:spMkLst>
        </pc:spChg>
        <pc:spChg chg="add">
          <ac:chgData name="Roberto Bentes" userId="178a5658-774c-4f47-93e2-3b726d13bc1a" providerId="ADAL" clId="{F22C99B2-53DF-4D98-BB28-3AA9604CF858}" dt="2024-03-21T16:50:06.167" v="1292" actId="26606"/>
          <ac:spMkLst>
            <pc:docMk/>
            <pc:sldMk cId="3281725386" sldId="267"/>
            <ac:spMk id="70" creationId="{04812C46-200A-4DEB-A05E-3ED6C68C2387}"/>
          </ac:spMkLst>
        </pc:spChg>
        <pc:grpChg chg="add del">
          <ac:chgData name="Roberto Bentes" userId="178a5658-774c-4f47-93e2-3b726d13bc1a" providerId="ADAL" clId="{F22C99B2-53DF-4D98-BB28-3AA9604CF858}" dt="2024-03-21T16:49:36.407" v="1288" actId="26606"/>
          <ac:grpSpMkLst>
            <pc:docMk/>
            <pc:sldMk cId="3281725386" sldId="267"/>
            <ac:grpSpMk id="13" creationId="{5EFBDE31-BB3E-6CFC-23CD-B5976DA38438}"/>
          </ac:grpSpMkLst>
        </pc:grpChg>
        <pc:graphicFrameChg chg="add del mod modGraphic">
          <ac:chgData name="Roberto Bentes" userId="178a5658-774c-4f47-93e2-3b726d13bc1a" providerId="ADAL" clId="{F22C99B2-53DF-4D98-BB28-3AA9604CF858}" dt="2024-03-21T16:42:33.092" v="1178" actId="478"/>
          <ac:graphicFrameMkLst>
            <pc:docMk/>
            <pc:sldMk cId="3281725386" sldId="267"/>
            <ac:graphicFrameMk id="8" creationId="{A9B9DEC3-C6DA-98E5-844E-FA4D3A14A8B4}"/>
          </ac:graphicFrameMkLst>
        </pc:graphicFrameChg>
        <pc:graphicFrameChg chg="add del">
          <ac:chgData name="Roberto Bentes" userId="178a5658-774c-4f47-93e2-3b726d13bc1a" providerId="ADAL" clId="{F22C99B2-53DF-4D98-BB28-3AA9604CF858}" dt="2024-03-21T16:40:04.915" v="1147" actId="26606"/>
          <ac:graphicFrameMkLst>
            <pc:docMk/>
            <pc:sldMk cId="3281725386" sldId="267"/>
            <ac:graphicFrameMk id="9" creationId="{A2C9A89B-5041-66A8-E5D8-0D0A2EF3E725}"/>
          </ac:graphicFrameMkLst>
        </pc:graphicFrameChg>
        <pc:graphicFrameChg chg="add del mod modGraphic">
          <ac:chgData name="Roberto Bentes" userId="178a5658-774c-4f47-93e2-3b726d13bc1a" providerId="ADAL" clId="{F22C99B2-53DF-4D98-BB28-3AA9604CF858}" dt="2024-03-21T16:44:33.587" v="1209" actId="478"/>
          <ac:graphicFrameMkLst>
            <pc:docMk/>
            <pc:sldMk cId="3281725386" sldId="267"/>
            <ac:graphicFrameMk id="11" creationId="{540E19EB-39E2-55D6-B567-7F07E78D5A01}"/>
          </ac:graphicFrameMkLst>
        </pc:graphicFrameChg>
        <pc:graphicFrameChg chg="add del mod modGraphic">
          <ac:chgData name="Roberto Bentes" userId="178a5658-774c-4f47-93e2-3b726d13bc1a" providerId="ADAL" clId="{F22C99B2-53DF-4D98-BB28-3AA9604CF858}" dt="2024-03-21T16:49:56.186" v="1289" actId="478"/>
          <ac:graphicFrameMkLst>
            <pc:docMk/>
            <pc:sldMk cId="3281725386" sldId="267"/>
            <ac:graphicFrameMk id="12" creationId="{1E5B9FE7-BB41-99C3-DE89-381A194A3E1D}"/>
          </ac:graphicFrameMkLst>
        </pc:graphicFrameChg>
        <pc:graphicFrameChg chg="add del">
          <ac:chgData name="Roberto Bentes" userId="178a5658-774c-4f47-93e2-3b726d13bc1a" providerId="ADAL" clId="{F22C99B2-53DF-4D98-BB28-3AA9604CF858}" dt="2024-03-21T16:40:07.070" v="1149" actId="26606"/>
          <ac:graphicFrameMkLst>
            <pc:docMk/>
            <pc:sldMk cId="3281725386" sldId="267"/>
            <ac:graphicFrameMk id="20" creationId="{30E19FB3-A8CA-0129-BCF5-344E6B42C007}"/>
          </ac:graphicFrameMkLst>
        </pc:graphicFrameChg>
        <pc:graphicFrameChg chg="add del">
          <ac:chgData name="Roberto Bentes" userId="178a5658-774c-4f47-93e2-3b726d13bc1a" providerId="ADAL" clId="{F22C99B2-53DF-4D98-BB28-3AA9604CF858}" dt="2024-03-21T16:40:08.199" v="1151" actId="26606"/>
          <ac:graphicFrameMkLst>
            <pc:docMk/>
            <pc:sldMk cId="3281725386" sldId="267"/>
            <ac:graphicFrameMk id="22" creationId="{F779391A-C04C-8A0D-9925-CDEA5EA52378}"/>
          </ac:graphicFrameMkLst>
        </pc:graphicFrameChg>
        <pc:graphicFrameChg chg="add del">
          <ac:chgData name="Roberto Bentes" userId="178a5658-774c-4f47-93e2-3b726d13bc1a" providerId="ADAL" clId="{F22C99B2-53DF-4D98-BB28-3AA9604CF858}" dt="2024-03-21T16:40:22.688" v="1153" actId="26606"/>
          <ac:graphicFrameMkLst>
            <pc:docMk/>
            <pc:sldMk cId="3281725386" sldId="267"/>
            <ac:graphicFrameMk id="24" creationId="{30E19FB3-A8CA-0129-BCF5-344E6B42C007}"/>
          </ac:graphicFrameMkLst>
        </pc:graphicFrameChg>
        <pc:picChg chg="add del">
          <ac:chgData name="Roberto Bentes" userId="178a5658-774c-4f47-93e2-3b726d13bc1a" providerId="ADAL" clId="{F22C99B2-53DF-4D98-BB28-3AA9604CF858}" dt="2024-03-21T16:40:04.915" v="1147" actId="26606"/>
          <ac:picMkLst>
            <pc:docMk/>
            <pc:sldMk cId="3281725386" sldId="267"/>
            <ac:picMk id="10" creationId="{D59C394E-FD26-3CB0-64FC-8FC4073920BA}"/>
          </ac:picMkLst>
        </pc:picChg>
        <pc:picChg chg="add del">
          <ac:chgData name="Roberto Bentes" userId="178a5658-774c-4f47-93e2-3b726d13bc1a" providerId="ADAL" clId="{F22C99B2-53DF-4D98-BB28-3AA9604CF858}" dt="2024-03-21T16:45:44.402" v="1255" actId="478"/>
          <ac:picMkLst>
            <pc:docMk/>
            <pc:sldMk cId="3281725386" sldId="267"/>
            <ac:picMk id="26" creationId="{0B033B05-C64B-7201-6538-0A8544904BD2}"/>
          </ac:picMkLst>
        </pc:picChg>
        <pc:picChg chg="add del">
          <ac:chgData name="Roberto Bentes" userId="178a5658-774c-4f47-93e2-3b726d13bc1a" providerId="ADAL" clId="{F22C99B2-53DF-4D98-BB28-3AA9604CF858}" dt="2024-03-21T16:50:06.156" v="1291" actId="26606"/>
          <ac:picMkLst>
            <pc:docMk/>
            <pc:sldMk cId="3281725386" sldId="267"/>
            <ac:picMk id="58" creationId="{BA925499-6D25-B5F1-69F9-5959D49FEF90}"/>
          </ac:picMkLst>
        </pc:picChg>
        <pc:picChg chg="add">
          <ac:chgData name="Roberto Bentes" userId="178a5658-774c-4f47-93e2-3b726d13bc1a" providerId="ADAL" clId="{F22C99B2-53DF-4D98-BB28-3AA9604CF858}" dt="2024-03-21T16:50:06.167" v="1292" actId="26606"/>
          <ac:picMkLst>
            <pc:docMk/>
            <pc:sldMk cId="3281725386" sldId="267"/>
            <ac:picMk id="71" creationId="{60CF13BF-AA3F-68D1-600C-3C5A24169A55}"/>
          </ac:picMkLst>
        </pc:picChg>
        <pc:cxnChg chg="add mod">
          <ac:chgData name="Roberto Bentes" userId="178a5658-774c-4f47-93e2-3b726d13bc1a" providerId="ADAL" clId="{F22C99B2-53DF-4D98-BB28-3AA9604CF858}" dt="2024-03-21T17:20:58.438" v="1302" actId="13822"/>
          <ac:cxnSpMkLst>
            <pc:docMk/>
            <pc:sldMk cId="3281725386" sldId="267"/>
            <ac:cxnSpMk id="23" creationId="{EFD2F6B1-1772-5D22-5451-690CA312A358}"/>
          </ac:cxnSpMkLst>
        </pc:cxnChg>
        <pc:cxnChg chg="add mod">
          <ac:chgData name="Roberto Bentes" userId="178a5658-774c-4f47-93e2-3b726d13bc1a" providerId="ADAL" clId="{F22C99B2-53DF-4D98-BB28-3AA9604CF858}" dt="2024-03-21T17:21:14.915" v="1304" actId="1076"/>
          <ac:cxnSpMkLst>
            <pc:docMk/>
            <pc:sldMk cId="3281725386" sldId="267"/>
            <ac:cxnSpMk id="25" creationId="{F9EEC4DA-4AFE-0B07-355B-4A7C29F342E2}"/>
          </ac:cxnSpMkLst>
        </pc:cxnChg>
        <pc:cxnChg chg="add mod">
          <ac:chgData name="Roberto Bentes" userId="178a5658-774c-4f47-93e2-3b726d13bc1a" providerId="ADAL" clId="{F22C99B2-53DF-4D98-BB28-3AA9604CF858}" dt="2024-03-21T17:21:30.968" v="1306" actId="1076"/>
          <ac:cxnSpMkLst>
            <pc:docMk/>
            <pc:sldMk cId="3281725386" sldId="267"/>
            <ac:cxnSpMk id="29" creationId="{F0635D78-17AA-4012-54C7-EE14638F3182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98B67-3AA8-4B41-82E5-3963B3EA64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9D1DCE9-F7AD-48CD-9B86-E1DD59A478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Custo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63E2-549F-4C68-918F-AEC3296B650E}" type="parTrans" cxnId="{1DCFC728-16ED-4AEC-A3EE-5C228829D5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FFC7B-B470-4E14-98FC-F7DA80FD3091}" type="sibTrans" cxnId="{1DCFC728-16ED-4AEC-A3EE-5C228829D5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2DFA0-6D94-4161-8A1E-6BE73DA657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Processos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9287C-EBF9-4F1B-B3E5-F1C71F9FABDD}" type="parTrans" cxnId="{FF23EE38-F658-4C02-9BC2-45890320D6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00916-AFE3-49C8-8DED-B51E50F14F1B}" type="sibTrans" cxnId="{FF23EE38-F658-4C02-9BC2-45890320D69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EB4AF-D673-45B7-BEED-1D80671EC4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Protocolos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19C78-C7D5-4BD0-8655-AF133BB64655}" type="parTrans" cxnId="{0082CE75-501D-4B0B-AFF7-933810657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574FA-2DB8-4F28-8669-87A757E6E93E}" type="sibTrans" cxnId="{0082CE75-501D-4B0B-AFF7-933810657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1B609-5B23-47A7-BA15-D9F3B94BDA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Tempo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FC4BB-51B6-458A-A4C3-F85934959250}" type="parTrans" cxnId="{ADDAC83F-ECEB-4708-9B60-E032B88D49E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184FF-D82A-4926-97B9-A28A18AEF5E8}" type="sibTrans" cxnId="{ADDAC83F-ECEB-4708-9B60-E032B88D49E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6CA37-4950-454A-8A0E-F21DAAA784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431B8-38E3-4A0C-9109-BA665C1E8B6E}" type="parTrans" cxnId="{0771DA0E-875A-4138-9584-6149A4FDBA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2046E-517E-4674-8A3C-0AB99816A468}" type="sibTrans" cxnId="{0771DA0E-875A-4138-9584-6149A4FDBA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364D0-2E81-4B01-BF14-E8F9083D19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Segurança do paciente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A7AB0-A694-4E88-B6D6-AF02D4E37E1C}" type="parTrans" cxnId="{3E270C26-039B-4786-9D81-DCD1C60D77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5AA0E-7563-49F8-B21C-834DE272EFA6}" type="sibTrans" cxnId="{3E270C26-039B-4786-9D81-DCD1C60D77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481BC-3239-4ADC-9CBA-4834E16ED4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Diagnóstico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15B3A-6B4A-4283-AF38-3305AD62CAB7}" type="parTrans" cxnId="{5027FBD2-71AE-4E26-A354-4778224245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B0550-1CFD-49AA-B94F-97C47D9F9A49}" type="sibTrans" cxnId="{5027FBD2-71AE-4E26-A354-4778224245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5ADAC-A383-4A74-BDE3-7D3A0E03346A}" type="pres">
      <dgm:prSet presAssocID="{CBB98B67-3AA8-4B41-82E5-3963B3EA641A}" presName="root" presStyleCnt="0">
        <dgm:presLayoutVars>
          <dgm:dir/>
          <dgm:resizeHandles val="exact"/>
        </dgm:presLayoutVars>
      </dgm:prSet>
      <dgm:spPr/>
    </dgm:pt>
    <dgm:pt modelId="{D38AAEA5-B231-42AC-AE3B-507160B6A96D}" type="pres">
      <dgm:prSet presAssocID="{29D1DCE9-F7AD-48CD-9B86-E1DD59A47818}" presName="compNode" presStyleCnt="0"/>
      <dgm:spPr/>
    </dgm:pt>
    <dgm:pt modelId="{68FDB599-D79D-4A4A-A528-E2D44B16BECC}" type="pres">
      <dgm:prSet presAssocID="{29D1DCE9-F7AD-48CD-9B86-E1DD59A47818}" presName="iconBgRect" presStyleLbl="bgShp" presStyleIdx="0" presStyleCnt="7"/>
      <dgm:spPr/>
    </dgm:pt>
    <dgm:pt modelId="{4C8ADA8A-7ED4-4025-935D-5B3F5E9DDE5C}" type="pres">
      <dgm:prSet presAssocID="{29D1DCE9-F7AD-48CD-9B86-E1DD59A4781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F910A655-D730-4645-B2DE-CE492B4B6A89}" type="pres">
      <dgm:prSet presAssocID="{29D1DCE9-F7AD-48CD-9B86-E1DD59A47818}" presName="spaceRect" presStyleCnt="0"/>
      <dgm:spPr/>
    </dgm:pt>
    <dgm:pt modelId="{18EBF588-6AAB-47D8-9C82-2A95D59E4008}" type="pres">
      <dgm:prSet presAssocID="{29D1DCE9-F7AD-48CD-9B86-E1DD59A47818}" presName="textRect" presStyleLbl="revTx" presStyleIdx="0" presStyleCnt="7">
        <dgm:presLayoutVars>
          <dgm:chMax val="1"/>
          <dgm:chPref val="1"/>
        </dgm:presLayoutVars>
      </dgm:prSet>
      <dgm:spPr/>
    </dgm:pt>
    <dgm:pt modelId="{B56F8C3D-7B67-4FB5-BCEC-854141F21F7A}" type="pres">
      <dgm:prSet presAssocID="{104FFC7B-B470-4E14-98FC-F7DA80FD3091}" presName="sibTrans" presStyleCnt="0"/>
      <dgm:spPr/>
    </dgm:pt>
    <dgm:pt modelId="{67EC5548-1619-438A-AD8B-119FD98D29C0}" type="pres">
      <dgm:prSet presAssocID="{7C22DFA0-6D94-4161-8A1E-6BE73DA657DF}" presName="compNode" presStyleCnt="0"/>
      <dgm:spPr/>
    </dgm:pt>
    <dgm:pt modelId="{09DA0F9D-410E-40C4-9FEF-23C552ED4180}" type="pres">
      <dgm:prSet presAssocID="{7C22DFA0-6D94-4161-8A1E-6BE73DA657DF}" presName="iconBgRect" presStyleLbl="bgShp" presStyleIdx="1" presStyleCnt="7"/>
      <dgm:spPr/>
    </dgm:pt>
    <dgm:pt modelId="{F56BA93A-67B2-44F2-97F4-5DBD8266023D}" type="pres">
      <dgm:prSet presAssocID="{7C22DFA0-6D94-4161-8A1E-6BE73DA657D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áfico de decisão com preenchimento sólido"/>
        </a:ext>
      </dgm:extLst>
    </dgm:pt>
    <dgm:pt modelId="{E1613334-EF41-4555-AFCA-E9A44369BBA3}" type="pres">
      <dgm:prSet presAssocID="{7C22DFA0-6D94-4161-8A1E-6BE73DA657DF}" presName="spaceRect" presStyleCnt="0"/>
      <dgm:spPr/>
    </dgm:pt>
    <dgm:pt modelId="{2B5ED549-FE9F-4B07-9D0C-214EF1535D2A}" type="pres">
      <dgm:prSet presAssocID="{7C22DFA0-6D94-4161-8A1E-6BE73DA657DF}" presName="textRect" presStyleLbl="revTx" presStyleIdx="1" presStyleCnt="7">
        <dgm:presLayoutVars>
          <dgm:chMax val="1"/>
          <dgm:chPref val="1"/>
        </dgm:presLayoutVars>
      </dgm:prSet>
      <dgm:spPr/>
    </dgm:pt>
    <dgm:pt modelId="{3B5AF668-C92C-4235-9B33-2473AEA5036F}" type="pres">
      <dgm:prSet presAssocID="{DA000916-AFE3-49C8-8DED-B51E50F14F1B}" presName="sibTrans" presStyleCnt="0"/>
      <dgm:spPr/>
    </dgm:pt>
    <dgm:pt modelId="{D0B9985D-4E3C-48EE-B787-09DA7B0B7EDE}" type="pres">
      <dgm:prSet presAssocID="{B2BEB4AF-D673-45B7-BEED-1D80671EC438}" presName="compNode" presStyleCnt="0"/>
      <dgm:spPr/>
    </dgm:pt>
    <dgm:pt modelId="{5C8DAE98-A5B1-4843-9DC7-9B56BD56069A}" type="pres">
      <dgm:prSet presAssocID="{B2BEB4AF-D673-45B7-BEED-1D80671EC438}" presName="iconBgRect" presStyleLbl="bgShp" presStyleIdx="2" presStyleCnt="7"/>
      <dgm:spPr/>
    </dgm:pt>
    <dgm:pt modelId="{889C8747-E1FD-4252-8F74-54C1CF852D60}" type="pres">
      <dgm:prSet presAssocID="{B2BEB4AF-D673-45B7-BEED-1D80671EC43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Área de Transferência Marcada com preenchimento sólido"/>
        </a:ext>
      </dgm:extLst>
    </dgm:pt>
    <dgm:pt modelId="{EF941468-E17F-4E08-B6DB-DB6D947A69F4}" type="pres">
      <dgm:prSet presAssocID="{B2BEB4AF-D673-45B7-BEED-1D80671EC438}" presName="spaceRect" presStyleCnt="0"/>
      <dgm:spPr/>
    </dgm:pt>
    <dgm:pt modelId="{F928365A-C25A-4ADA-809D-C36FEDA1AD15}" type="pres">
      <dgm:prSet presAssocID="{B2BEB4AF-D673-45B7-BEED-1D80671EC438}" presName="textRect" presStyleLbl="revTx" presStyleIdx="2" presStyleCnt="7">
        <dgm:presLayoutVars>
          <dgm:chMax val="1"/>
          <dgm:chPref val="1"/>
        </dgm:presLayoutVars>
      </dgm:prSet>
      <dgm:spPr/>
    </dgm:pt>
    <dgm:pt modelId="{7B5D1DA7-62D2-435C-ACA1-ED481784BFA6}" type="pres">
      <dgm:prSet presAssocID="{C4E574FA-2DB8-4F28-8669-87A757E6E93E}" presName="sibTrans" presStyleCnt="0"/>
      <dgm:spPr/>
    </dgm:pt>
    <dgm:pt modelId="{0DB62AA8-2CAB-43C0-831F-66ADA91E305D}" type="pres">
      <dgm:prSet presAssocID="{8971B609-5B23-47A7-BA15-D9F3B94BDA93}" presName="compNode" presStyleCnt="0"/>
      <dgm:spPr/>
    </dgm:pt>
    <dgm:pt modelId="{B10B6FEC-0885-438E-90AA-1DEE5A692122}" type="pres">
      <dgm:prSet presAssocID="{8971B609-5B23-47A7-BA15-D9F3B94BDA93}" presName="iconBgRect" presStyleLbl="bgShp" presStyleIdx="3" presStyleCnt="7"/>
      <dgm:spPr/>
    </dgm:pt>
    <dgm:pt modelId="{A908D37B-87F5-4FAC-B27D-7EEDBEEF4A0B}" type="pres">
      <dgm:prSet presAssocID="{8971B609-5B23-47A7-BA15-D9F3B94BDA9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ômetro 75% com preenchimento sólido"/>
        </a:ext>
      </dgm:extLst>
    </dgm:pt>
    <dgm:pt modelId="{1AA959A8-2190-4BC2-94C8-6C733991C570}" type="pres">
      <dgm:prSet presAssocID="{8971B609-5B23-47A7-BA15-D9F3B94BDA93}" presName="spaceRect" presStyleCnt="0"/>
      <dgm:spPr/>
    </dgm:pt>
    <dgm:pt modelId="{93A0A527-4FAB-4E2B-9203-44D469029993}" type="pres">
      <dgm:prSet presAssocID="{8971B609-5B23-47A7-BA15-D9F3B94BDA93}" presName="textRect" presStyleLbl="revTx" presStyleIdx="3" presStyleCnt="7">
        <dgm:presLayoutVars>
          <dgm:chMax val="1"/>
          <dgm:chPref val="1"/>
        </dgm:presLayoutVars>
      </dgm:prSet>
      <dgm:spPr/>
    </dgm:pt>
    <dgm:pt modelId="{97984ED4-546B-49D7-9ED3-BF54A38BA127}" type="pres">
      <dgm:prSet presAssocID="{0FE184FF-D82A-4926-97B9-A28A18AEF5E8}" presName="sibTrans" presStyleCnt="0"/>
      <dgm:spPr/>
    </dgm:pt>
    <dgm:pt modelId="{57450346-492A-42D3-B0C1-EA3DCB7EAB48}" type="pres">
      <dgm:prSet presAssocID="{53D6CA37-4950-454A-8A0E-F21DAAA78437}" presName="compNode" presStyleCnt="0"/>
      <dgm:spPr/>
    </dgm:pt>
    <dgm:pt modelId="{E3580214-1092-4B6A-900E-E0CD72E00201}" type="pres">
      <dgm:prSet presAssocID="{53D6CA37-4950-454A-8A0E-F21DAAA78437}" presName="iconBgRect" presStyleLbl="bgShp" presStyleIdx="4" presStyleCnt="7" custLinFactX="-100000" custLinFactY="100000" custLinFactNeighborX="-190175" custLinFactNeighborY="143244"/>
      <dgm:spPr/>
    </dgm:pt>
    <dgm:pt modelId="{1EF9061E-BF90-4809-8B5F-58898DDE6D64}" type="pres">
      <dgm:prSet presAssocID="{53D6CA37-4950-454A-8A0E-F21DAAA78437}" presName="iconRect" presStyleLbl="node1" presStyleIdx="4" presStyleCnt="7" custLinFactX="-202685" custLinFactY="200000" custLinFactNeighborX="-300000" custLinFactNeighborY="2338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ixa de Opções"/>
        </a:ext>
      </dgm:extLst>
    </dgm:pt>
    <dgm:pt modelId="{51CC11E3-A715-4C44-B48C-658CB73CA0F0}" type="pres">
      <dgm:prSet presAssocID="{53D6CA37-4950-454A-8A0E-F21DAAA78437}" presName="spaceRect" presStyleCnt="0"/>
      <dgm:spPr/>
    </dgm:pt>
    <dgm:pt modelId="{7A5019DD-B39B-4BD7-B1D7-744BA9CF62C4}" type="pres">
      <dgm:prSet presAssocID="{53D6CA37-4950-454A-8A0E-F21DAAA78437}" presName="textRect" presStyleLbl="revTx" presStyleIdx="4" presStyleCnt="7" custLinFactX="-75988" custLinFactY="160170" custLinFactNeighborX="-100000" custLinFactNeighborY="200000">
        <dgm:presLayoutVars>
          <dgm:chMax val="1"/>
          <dgm:chPref val="1"/>
        </dgm:presLayoutVars>
      </dgm:prSet>
      <dgm:spPr/>
    </dgm:pt>
    <dgm:pt modelId="{FB756BD0-11FC-4AFF-91BA-209B084C2AAD}" type="pres">
      <dgm:prSet presAssocID="{CF02046E-517E-4674-8A3C-0AB99816A468}" presName="sibTrans" presStyleCnt="0"/>
      <dgm:spPr/>
    </dgm:pt>
    <dgm:pt modelId="{A3496383-4980-4344-8D4A-353AF35D1145}" type="pres">
      <dgm:prSet presAssocID="{048364D0-2E81-4B01-BF14-E8F9083D19FA}" presName="compNode" presStyleCnt="0"/>
      <dgm:spPr/>
    </dgm:pt>
    <dgm:pt modelId="{587800FD-E208-49CD-BAA0-DA1A31AF97D0}" type="pres">
      <dgm:prSet presAssocID="{048364D0-2E81-4B01-BF14-E8F9083D19FA}" presName="iconBgRect" presStyleLbl="bgShp" presStyleIdx="5" presStyleCnt="7" custLinFactX="-100000" custLinFactNeighborX="-110722" custLinFactNeighborY="-22"/>
      <dgm:spPr/>
    </dgm:pt>
    <dgm:pt modelId="{4506A2F6-0557-4D79-9850-E1C4D67DB6BB}" type="pres">
      <dgm:prSet presAssocID="{048364D0-2E81-4B01-BF14-E8F9083D19FA}" presName="iconRect" presStyleLbl="node1" presStyleIdx="5" presStyleCnt="7" custLinFactX="-167249" custLinFactNeighborX="-200000" custLinFactNeighborY="246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cudo com marca de verificação com preenchimento sólido"/>
        </a:ext>
      </dgm:extLst>
    </dgm:pt>
    <dgm:pt modelId="{3E19C582-F552-4AAB-9CCE-A535ABFFCB26}" type="pres">
      <dgm:prSet presAssocID="{048364D0-2E81-4B01-BF14-E8F9083D19FA}" presName="spaceRect" presStyleCnt="0"/>
      <dgm:spPr/>
    </dgm:pt>
    <dgm:pt modelId="{AE2FB578-BBFC-4557-B2F7-158F5C64141D}" type="pres">
      <dgm:prSet presAssocID="{048364D0-2E81-4B01-BF14-E8F9083D19FA}" presName="textRect" presStyleLbl="revTx" presStyleIdx="5" presStyleCnt="7" custLinFactX="-29400" custLinFactNeighborX="-100000" custLinFactNeighborY="-11055">
        <dgm:presLayoutVars>
          <dgm:chMax val="1"/>
          <dgm:chPref val="1"/>
        </dgm:presLayoutVars>
      </dgm:prSet>
      <dgm:spPr/>
    </dgm:pt>
    <dgm:pt modelId="{C447AF7F-869A-436D-B381-0EB027124945}" type="pres">
      <dgm:prSet presAssocID="{4A45AA0E-7563-49F8-B21C-834DE272EFA6}" presName="sibTrans" presStyleCnt="0"/>
      <dgm:spPr/>
    </dgm:pt>
    <dgm:pt modelId="{0893C450-DC98-4418-8969-72025A1A1453}" type="pres">
      <dgm:prSet presAssocID="{E12481BC-3239-4ADC-9CBA-4834E16ED493}" presName="compNode" presStyleCnt="0"/>
      <dgm:spPr/>
    </dgm:pt>
    <dgm:pt modelId="{7B44FCB9-1B21-4AFF-8F81-F3213080F4B6}" type="pres">
      <dgm:prSet presAssocID="{E12481BC-3239-4ADC-9CBA-4834E16ED493}" presName="iconBgRect" presStyleLbl="bgShp" presStyleIdx="6" presStyleCnt="7" custLinFactX="200000" custLinFactY="-100000" custLinFactNeighborX="256790" custLinFactNeighborY="-137727"/>
      <dgm:spPr/>
    </dgm:pt>
    <dgm:pt modelId="{4985620A-BB4E-4BF2-BE6D-EC14CE14B22E}" type="pres">
      <dgm:prSet presAssocID="{E12481BC-3239-4ADC-9CBA-4834E16ED493}" presName="iconRect" presStyleLbl="node1" presStyleIdx="6" presStyleCnt="7" custLinFactX="390442" custLinFactY="-200000" custLinFactNeighborX="400000" custLinFactNeighborY="-22640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ópio com preenchimento sólido"/>
        </a:ext>
      </dgm:extLst>
    </dgm:pt>
    <dgm:pt modelId="{E733DD65-7ACF-45FF-8B93-5963E0E5871F}" type="pres">
      <dgm:prSet presAssocID="{E12481BC-3239-4ADC-9CBA-4834E16ED493}" presName="spaceRect" presStyleCnt="0"/>
      <dgm:spPr/>
    </dgm:pt>
    <dgm:pt modelId="{42E426D4-30AD-4540-8C5E-4A54252B0D54}" type="pres">
      <dgm:prSet presAssocID="{E12481BC-3239-4ADC-9CBA-4834E16ED493}" presName="textRect" presStyleLbl="revTx" presStyleIdx="6" presStyleCnt="7" custLinFactX="100000" custLinFactY="-167083" custLinFactNeighborX="179508" custLinFactNeighborY="-200000">
        <dgm:presLayoutVars>
          <dgm:chMax val="1"/>
          <dgm:chPref val="1"/>
        </dgm:presLayoutVars>
      </dgm:prSet>
      <dgm:spPr/>
    </dgm:pt>
  </dgm:ptLst>
  <dgm:cxnLst>
    <dgm:cxn modelId="{0771DA0E-875A-4138-9584-6149A4FDBA62}" srcId="{CBB98B67-3AA8-4B41-82E5-3963B3EA641A}" destId="{53D6CA37-4950-454A-8A0E-F21DAAA78437}" srcOrd="4" destOrd="0" parTransId="{D49431B8-38E3-4A0C-9109-BA665C1E8B6E}" sibTransId="{CF02046E-517E-4674-8A3C-0AB99816A468}"/>
    <dgm:cxn modelId="{A2631D20-D806-40E1-92F9-A232A0A8090C}" type="presOf" srcId="{29D1DCE9-F7AD-48CD-9B86-E1DD59A47818}" destId="{18EBF588-6AAB-47D8-9C82-2A95D59E4008}" srcOrd="0" destOrd="0" presId="urn:microsoft.com/office/officeart/2018/5/layout/IconCircleLabelList"/>
    <dgm:cxn modelId="{3E270C26-039B-4786-9D81-DCD1C60D77D6}" srcId="{CBB98B67-3AA8-4B41-82E5-3963B3EA641A}" destId="{048364D0-2E81-4B01-BF14-E8F9083D19FA}" srcOrd="5" destOrd="0" parTransId="{2E1A7AB0-A694-4E88-B6D6-AF02D4E37E1C}" sibTransId="{4A45AA0E-7563-49F8-B21C-834DE272EFA6}"/>
    <dgm:cxn modelId="{1DCFC728-16ED-4AEC-A3EE-5C228829D583}" srcId="{CBB98B67-3AA8-4B41-82E5-3963B3EA641A}" destId="{29D1DCE9-F7AD-48CD-9B86-E1DD59A47818}" srcOrd="0" destOrd="0" parTransId="{F3C363E2-549F-4C68-918F-AEC3296B650E}" sibTransId="{104FFC7B-B470-4E14-98FC-F7DA80FD3091}"/>
    <dgm:cxn modelId="{FF23EE38-F658-4C02-9BC2-45890320D69D}" srcId="{CBB98B67-3AA8-4B41-82E5-3963B3EA641A}" destId="{7C22DFA0-6D94-4161-8A1E-6BE73DA657DF}" srcOrd="1" destOrd="0" parTransId="{3969287C-EBF9-4F1B-B3E5-F1C71F9FABDD}" sibTransId="{DA000916-AFE3-49C8-8DED-B51E50F14F1B}"/>
    <dgm:cxn modelId="{ADDAC83F-ECEB-4708-9B60-E032B88D49EF}" srcId="{CBB98B67-3AA8-4B41-82E5-3963B3EA641A}" destId="{8971B609-5B23-47A7-BA15-D9F3B94BDA93}" srcOrd="3" destOrd="0" parTransId="{BDFFC4BB-51B6-458A-A4C3-F85934959250}" sibTransId="{0FE184FF-D82A-4926-97B9-A28A18AEF5E8}"/>
    <dgm:cxn modelId="{95208164-6408-42AF-8309-4179CCBDFD3A}" type="presOf" srcId="{7C22DFA0-6D94-4161-8A1E-6BE73DA657DF}" destId="{2B5ED549-FE9F-4B07-9D0C-214EF1535D2A}" srcOrd="0" destOrd="0" presId="urn:microsoft.com/office/officeart/2018/5/layout/IconCircleLabelList"/>
    <dgm:cxn modelId="{C68AFC53-B530-450F-9CCA-5F18B1727966}" type="presOf" srcId="{CBB98B67-3AA8-4B41-82E5-3963B3EA641A}" destId="{F185ADAC-A383-4A74-BDE3-7D3A0E03346A}" srcOrd="0" destOrd="0" presId="urn:microsoft.com/office/officeart/2018/5/layout/IconCircleLabelList"/>
    <dgm:cxn modelId="{0082CE75-501D-4B0B-AFF7-933810657E99}" srcId="{CBB98B67-3AA8-4B41-82E5-3963B3EA641A}" destId="{B2BEB4AF-D673-45B7-BEED-1D80671EC438}" srcOrd="2" destOrd="0" parTransId="{C3219C78-C7D5-4BD0-8655-AF133BB64655}" sibTransId="{C4E574FA-2DB8-4F28-8669-87A757E6E93E}"/>
    <dgm:cxn modelId="{EC17AB78-EE40-4117-912D-4AD93B53EF3F}" type="presOf" srcId="{8971B609-5B23-47A7-BA15-D9F3B94BDA93}" destId="{93A0A527-4FAB-4E2B-9203-44D469029993}" srcOrd="0" destOrd="0" presId="urn:microsoft.com/office/officeart/2018/5/layout/IconCircleLabelList"/>
    <dgm:cxn modelId="{5027FBD2-71AE-4E26-A354-477822424598}" srcId="{CBB98B67-3AA8-4B41-82E5-3963B3EA641A}" destId="{E12481BC-3239-4ADC-9CBA-4834E16ED493}" srcOrd="6" destOrd="0" parTransId="{26B15B3A-6B4A-4283-AF38-3305AD62CAB7}" sibTransId="{024B0550-1CFD-49AA-B94F-97C47D9F9A49}"/>
    <dgm:cxn modelId="{7251AFD5-E0CC-4496-A5B3-FFD07F922C57}" type="presOf" srcId="{53D6CA37-4950-454A-8A0E-F21DAAA78437}" destId="{7A5019DD-B39B-4BD7-B1D7-744BA9CF62C4}" srcOrd="0" destOrd="0" presId="urn:microsoft.com/office/officeart/2018/5/layout/IconCircleLabelList"/>
    <dgm:cxn modelId="{E171CBD9-BAB5-44C2-BB64-4DF6BBB4D49A}" type="presOf" srcId="{B2BEB4AF-D673-45B7-BEED-1D80671EC438}" destId="{F928365A-C25A-4ADA-809D-C36FEDA1AD15}" srcOrd="0" destOrd="0" presId="urn:microsoft.com/office/officeart/2018/5/layout/IconCircleLabelList"/>
    <dgm:cxn modelId="{DD7399EE-4527-46B4-BAF2-C6EBD3368709}" type="presOf" srcId="{E12481BC-3239-4ADC-9CBA-4834E16ED493}" destId="{42E426D4-30AD-4540-8C5E-4A54252B0D54}" srcOrd="0" destOrd="0" presId="urn:microsoft.com/office/officeart/2018/5/layout/IconCircleLabelList"/>
    <dgm:cxn modelId="{38C05BF4-0982-4176-9EA0-0244B65F5844}" type="presOf" srcId="{048364D0-2E81-4B01-BF14-E8F9083D19FA}" destId="{AE2FB578-BBFC-4557-B2F7-158F5C64141D}" srcOrd="0" destOrd="0" presId="urn:microsoft.com/office/officeart/2018/5/layout/IconCircleLabelList"/>
    <dgm:cxn modelId="{EAD7B609-A39D-4A90-9ABD-F9EEE165095D}" type="presParOf" srcId="{F185ADAC-A383-4A74-BDE3-7D3A0E03346A}" destId="{D38AAEA5-B231-42AC-AE3B-507160B6A96D}" srcOrd="0" destOrd="0" presId="urn:microsoft.com/office/officeart/2018/5/layout/IconCircleLabelList"/>
    <dgm:cxn modelId="{2EEAEB40-A39D-4B26-9D61-C7A9B49B69A1}" type="presParOf" srcId="{D38AAEA5-B231-42AC-AE3B-507160B6A96D}" destId="{68FDB599-D79D-4A4A-A528-E2D44B16BECC}" srcOrd="0" destOrd="0" presId="urn:microsoft.com/office/officeart/2018/5/layout/IconCircleLabelList"/>
    <dgm:cxn modelId="{DE6F4ACF-185D-4B7A-9204-0D21A4A031A8}" type="presParOf" srcId="{D38AAEA5-B231-42AC-AE3B-507160B6A96D}" destId="{4C8ADA8A-7ED4-4025-935D-5B3F5E9DDE5C}" srcOrd="1" destOrd="0" presId="urn:microsoft.com/office/officeart/2018/5/layout/IconCircleLabelList"/>
    <dgm:cxn modelId="{4878A6B0-6033-44A2-88F2-06A641236F32}" type="presParOf" srcId="{D38AAEA5-B231-42AC-AE3B-507160B6A96D}" destId="{F910A655-D730-4645-B2DE-CE492B4B6A89}" srcOrd="2" destOrd="0" presId="urn:microsoft.com/office/officeart/2018/5/layout/IconCircleLabelList"/>
    <dgm:cxn modelId="{2FFF4D96-EA99-4ED5-919C-E94E4DEA3A92}" type="presParOf" srcId="{D38AAEA5-B231-42AC-AE3B-507160B6A96D}" destId="{18EBF588-6AAB-47D8-9C82-2A95D59E4008}" srcOrd="3" destOrd="0" presId="urn:microsoft.com/office/officeart/2018/5/layout/IconCircleLabelList"/>
    <dgm:cxn modelId="{FB152157-C3A0-4440-A693-C00841F8E769}" type="presParOf" srcId="{F185ADAC-A383-4A74-BDE3-7D3A0E03346A}" destId="{B56F8C3D-7B67-4FB5-BCEC-854141F21F7A}" srcOrd="1" destOrd="0" presId="urn:microsoft.com/office/officeart/2018/5/layout/IconCircleLabelList"/>
    <dgm:cxn modelId="{88937BE6-CC14-4D60-BE21-C0B8449CB6E7}" type="presParOf" srcId="{F185ADAC-A383-4A74-BDE3-7D3A0E03346A}" destId="{67EC5548-1619-438A-AD8B-119FD98D29C0}" srcOrd="2" destOrd="0" presId="urn:microsoft.com/office/officeart/2018/5/layout/IconCircleLabelList"/>
    <dgm:cxn modelId="{2323A926-D1B9-4775-87C4-3D539E9482A1}" type="presParOf" srcId="{67EC5548-1619-438A-AD8B-119FD98D29C0}" destId="{09DA0F9D-410E-40C4-9FEF-23C552ED4180}" srcOrd="0" destOrd="0" presId="urn:microsoft.com/office/officeart/2018/5/layout/IconCircleLabelList"/>
    <dgm:cxn modelId="{58EE4505-B53B-4AD3-9E06-AA1A1AF8D614}" type="presParOf" srcId="{67EC5548-1619-438A-AD8B-119FD98D29C0}" destId="{F56BA93A-67B2-44F2-97F4-5DBD8266023D}" srcOrd="1" destOrd="0" presId="urn:microsoft.com/office/officeart/2018/5/layout/IconCircleLabelList"/>
    <dgm:cxn modelId="{25E433C9-2914-41B7-BC22-D75B9F1D9B6F}" type="presParOf" srcId="{67EC5548-1619-438A-AD8B-119FD98D29C0}" destId="{E1613334-EF41-4555-AFCA-E9A44369BBA3}" srcOrd="2" destOrd="0" presId="urn:microsoft.com/office/officeart/2018/5/layout/IconCircleLabelList"/>
    <dgm:cxn modelId="{727CEB19-5272-4CBB-8E7A-A71AB98FD3B2}" type="presParOf" srcId="{67EC5548-1619-438A-AD8B-119FD98D29C0}" destId="{2B5ED549-FE9F-4B07-9D0C-214EF1535D2A}" srcOrd="3" destOrd="0" presId="urn:microsoft.com/office/officeart/2018/5/layout/IconCircleLabelList"/>
    <dgm:cxn modelId="{D239AF0F-B7E9-4A8A-B25A-8E479B91135A}" type="presParOf" srcId="{F185ADAC-A383-4A74-BDE3-7D3A0E03346A}" destId="{3B5AF668-C92C-4235-9B33-2473AEA5036F}" srcOrd="3" destOrd="0" presId="urn:microsoft.com/office/officeart/2018/5/layout/IconCircleLabelList"/>
    <dgm:cxn modelId="{436B0B16-7087-4424-AA69-F6F31271785E}" type="presParOf" srcId="{F185ADAC-A383-4A74-BDE3-7D3A0E03346A}" destId="{D0B9985D-4E3C-48EE-B787-09DA7B0B7EDE}" srcOrd="4" destOrd="0" presId="urn:microsoft.com/office/officeart/2018/5/layout/IconCircleLabelList"/>
    <dgm:cxn modelId="{B01FB13A-3E69-42E7-B419-E2CC7598B37D}" type="presParOf" srcId="{D0B9985D-4E3C-48EE-B787-09DA7B0B7EDE}" destId="{5C8DAE98-A5B1-4843-9DC7-9B56BD56069A}" srcOrd="0" destOrd="0" presId="urn:microsoft.com/office/officeart/2018/5/layout/IconCircleLabelList"/>
    <dgm:cxn modelId="{A88F4E07-EDA4-4720-9BA0-41B0C77472ED}" type="presParOf" srcId="{D0B9985D-4E3C-48EE-B787-09DA7B0B7EDE}" destId="{889C8747-E1FD-4252-8F74-54C1CF852D60}" srcOrd="1" destOrd="0" presId="urn:microsoft.com/office/officeart/2018/5/layout/IconCircleLabelList"/>
    <dgm:cxn modelId="{AEFB3747-8EBC-46B4-9C28-B50CA8EABEA7}" type="presParOf" srcId="{D0B9985D-4E3C-48EE-B787-09DA7B0B7EDE}" destId="{EF941468-E17F-4E08-B6DB-DB6D947A69F4}" srcOrd="2" destOrd="0" presId="urn:microsoft.com/office/officeart/2018/5/layout/IconCircleLabelList"/>
    <dgm:cxn modelId="{1A178619-7556-49B6-A4E7-0F739C93AF3D}" type="presParOf" srcId="{D0B9985D-4E3C-48EE-B787-09DA7B0B7EDE}" destId="{F928365A-C25A-4ADA-809D-C36FEDA1AD15}" srcOrd="3" destOrd="0" presId="urn:microsoft.com/office/officeart/2018/5/layout/IconCircleLabelList"/>
    <dgm:cxn modelId="{4084C4ED-052E-44E4-A86F-6CD1DFE5C36F}" type="presParOf" srcId="{F185ADAC-A383-4A74-BDE3-7D3A0E03346A}" destId="{7B5D1DA7-62D2-435C-ACA1-ED481784BFA6}" srcOrd="5" destOrd="0" presId="urn:microsoft.com/office/officeart/2018/5/layout/IconCircleLabelList"/>
    <dgm:cxn modelId="{1BCBA76C-3FA1-4EC6-B0A0-6CDEB2CCAC81}" type="presParOf" srcId="{F185ADAC-A383-4A74-BDE3-7D3A0E03346A}" destId="{0DB62AA8-2CAB-43C0-831F-66ADA91E305D}" srcOrd="6" destOrd="0" presId="urn:microsoft.com/office/officeart/2018/5/layout/IconCircleLabelList"/>
    <dgm:cxn modelId="{D23BD617-82A9-4BC1-AAFB-474C34A6893F}" type="presParOf" srcId="{0DB62AA8-2CAB-43C0-831F-66ADA91E305D}" destId="{B10B6FEC-0885-438E-90AA-1DEE5A692122}" srcOrd="0" destOrd="0" presId="urn:microsoft.com/office/officeart/2018/5/layout/IconCircleLabelList"/>
    <dgm:cxn modelId="{018DE960-5973-40A8-9534-8DC5956DE81B}" type="presParOf" srcId="{0DB62AA8-2CAB-43C0-831F-66ADA91E305D}" destId="{A908D37B-87F5-4FAC-B27D-7EEDBEEF4A0B}" srcOrd="1" destOrd="0" presId="urn:microsoft.com/office/officeart/2018/5/layout/IconCircleLabelList"/>
    <dgm:cxn modelId="{BC7BEE4F-9AFC-461B-ABD6-6D501FB02C61}" type="presParOf" srcId="{0DB62AA8-2CAB-43C0-831F-66ADA91E305D}" destId="{1AA959A8-2190-4BC2-94C8-6C733991C570}" srcOrd="2" destOrd="0" presId="urn:microsoft.com/office/officeart/2018/5/layout/IconCircleLabelList"/>
    <dgm:cxn modelId="{833DB051-BA57-436D-BFC6-F57431DB1797}" type="presParOf" srcId="{0DB62AA8-2CAB-43C0-831F-66ADA91E305D}" destId="{93A0A527-4FAB-4E2B-9203-44D469029993}" srcOrd="3" destOrd="0" presId="urn:microsoft.com/office/officeart/2018/5/layout/IconCircleLabelList"/>
    <dgm:cxn modelId="{67368031-FCBC-466A-8A45-57EC303049EF}" type="presParOf" srcId="{F185ADAC-A383-4A74-BDE3-7D3A0E03346A}" destId="{97984ED4-546B-49D7-9ED3-BF54A38BA127}" srcOrd="7" destOrd="0" presId="urn:microsoft.com/office/officeart/2018/5/layout/IconCircleLabelList"/>
    <dgm:cxn modelId="{D22B248A-A7B4-4E4F-9441-0DA80E3466E8}" type="presParOf" srcId="{F185ADAC-A383-4A74-BDE3-7D3A0E03346A}" destId="{57450346-492A-42D3-B0C1-EA3DCB7EAB48}" srcOrd="8" destOrd="0" presId="urn:microsoft.com/office/officeart/2018/5/layout/IconCircleLabelList"/>
    <dgm:cxn modelId="{1C417718-E175-4E9A-A730-C6EEBC1F17DB}" type="presParOf" srcId="{57450346-492A-42D3-B0C1-EA3DCB7EAB48}" destId="{E3580214-1092-4B6A-900E-E0CD72E00201}" srcOrd="0" destOrd="0" presId="urn:microsoft.com/office/officeart/2018/5/layout/IconCircleLabelList"/>
    <dgm:cxn modelId="{C5220012-1E4C-4272-BFE9-6060D0626C21}" type="presParOf" srcId="{57450346-492A-42D3-B0C1-EA3DCB7EAB48}" destId="{1EF9061E-BF90-4809-8B5F-58898DDE6D64}" srcOrd="1" destOrd="0" presId="urn:microsoft.com/office/officeart/2018/5/layout/IconCircleLabelList"/>
    <dgm:cxn modelId="{C5A88320-FB7D-45A9-98DD-041039A2F5BE}" type="presParOf" srcId="{57450346-492A-42D3-B0C1-EA3DCB7EAB48}" destId="{51CC11E3-A715-4C44-B48C-658CB73CA0F0}" srcOrd="2" destOrd="0" presId="urn:microsoft.com/office/officeart/2018/5/layout/IconCircleLabelList"/>
    <dgm:cxn modelId="{D78A8388-1939-4972-81B8-21E88A3D7BFB}" type="presParOf" srcId="{57450346-492A-42D3-B0C1-EA3DCB7EAB48}" destId="{7A5019DD-B39B-4BD7-B1D7-744BA9CF62C4}" srcOrd="3" destOrd="0" presId="urn:microsoft.com/office/officeart/2018/5/layout/IconCircleLabelList"/>
    <dgm:cxn modelId="{A2E37627-A2D0-49B3-A80E-FC5B310540CD}" type="presParOf" srcId="{F185ADAC-A383-4A74-BDE3-7D3A0E03346A}" destId="{FB756BD0-11FC-4AFF-91BA-209B084C2AAD}" srcOrd="9" destOrd="0" presId="urn:microsoft.com/office/officeart/2018/5/layout/IconCircleLabelList"/>
    <dgm:cxn modelId="{B8A9A516-C678-4A3A-8407-1345C7BD5691}" type="presParOf" srcId="{F185ADAC-A383-4A74-BDE3-7D3A0E03346A}" destId="{A3496383-4980-4344-8D4A-353AF35D1145}" srcOrd="10" destOrd="0" presId="urn:microsoft.com/office/officeart/2018/5/layout/IconCircleLabelList"/>
    <dgm:cxn modelId="{ABAFEB10-6EE3-4679-9222-523373F7F96E}" type="presParOf" srcId="{A3496383-4980-4344-8D4A-353AF35D1145}" destId="{587800FD-E208-49CD-BAA0-DA1A31AF97D0}" srcOrd="0" destOrd="0" presId="urn:microsoft.com/office/officeart/2018/5/layout/IconCircleLabelList"/>
    <dgm:cxn modelId="{F52F733A-1E7A-43FB-9690-9D90B980E7F2}" type="presParOf" srcId="{A3496383-4980-4344-8D4A-353AF35D1145}" destId="{4506A2F6-0557-4D79-9850-E1C4D67DB6BB}" srcOrd="1" destOrd="0" presId="urn:microsoft.com/office/officeart/2018/5/layout/IconCircleLabelList"/>
    <dgm:cxn modelId="{A64D5E78-2A00-4B65-A045-DA09DC5E77C5}" type="presParOf" srcId="{A3496383-4980-4344-8D4A-353AF35D1145}" destId="{3E19C582-F552-4AAB-9CCE-A535ABFFCB26}" srcOrd="2" destOrd="0" presId="urn:microsoft.com/office/officeart/2018/5/layout/IconCircleLabelList"/>
    <dgm:cxn modelId="{E52146C5-0465-4F64-877C-5C11CA158904}" type="presParOf" srcId="{A3496383-4980-4344-8D4A-353AF35D1145}" destId="{AE2FB578-BBFC-4557-B2F7-158F5C64141D}" srcOrd="3" destOrd="0" presId="urn:microsoft.com/office/officeart/2018/5/layout/IconCircleLabelList"/>
    <dgm:cxn modelId="{B0010F08-0F8F-444B-BADB-D7CF643DD016}" type="presParOf" srcId="{F185ADAC-A383-4A74-BDE3-7D3A0E03346A}" destId="{C447AF7F-869A-436D-B381-0EB027124945}" srcOrd="11" destOrd="0" presId="urn:microsoft.com/office/officeart/2018/5/layout/IconCircleLabelList"/>
    <dgm:cxn modelId="{0B7D4230-1B69-4B2F-9BA0-48D5332AF556}" type="presParOf" srcId="{F185ADAC-A383-4A74-BDE3-7D3A0E03346A}" destId="{0893C450-DC98-4418-8969-72025A1A1453}" srcOrd="12" destOrd="0" presId="urn:microsoft.com/office/officeart/2018/5/layout/IconCircleLabelList"/>
    <dgm:cxn modelId="{BBD9AEE3-E224-4B4D-85BC-F4805C1F4957}" type="presParOf" srcId="{0893C450-DC98-4418-8969-72025A1A1453}" destId="{7B44FCB9-1B21-4AFF-8F81-F3213080F4B6}" srcOrd="0" destOrd="0" presId="urn:microsoft.com/office/officeart/2018/5/layout/IconCircleLabelList"/>
    <dgm:cxn modelId="{D2F42235-0A49-46DC-BA52-A2A1EB2F9D87}" type="presParOf" srcId="{0893C450-DC98-4418-8969-72025A1A1453}" destId="{4985620A-BB4E-4BF2-BE6D-EC14CE14B22E}" srcOrd="1" destOrd="0" presId="urn:microsoft.com/office/officeart/2018/5/layout/IconCircleLabelList"/>
    <dgm:cxn modelId="{B476FDB3-303D-4AD5-9DB7-4FD6FBB0D447}" type="presParOf" srcId="{0893C450-DC98-4418-8969-72025A1A1453}" destId="{E733DD65-7ACF-45FF-8B93-5963E0E5871F}" srcOrd="2" destOrd="0" presId="urn:microsoft.com/office/officeart/2018/5/layout/IconCircleLabelList"/>
    <dgm:cxn modelId="{566B2302-99B8-48AA-A394-DD0719478EF8}" type="presParOf" srcId="{0893C450-DC98-4418-8969-72025A1A1453}" destId="{42E426D4-30AD-4540-8C5E-4A54252B0D5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0D83A-4F1D-4A78-A559-F8AF462AB18C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6C203-9531-4851-8555-73DF5CCE45C4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COLETA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20108-4445-4218-B973-2D4CB86626F8}" type="parTrans" cxnId="{4C781421-A506-4630-8ECE-E8EE766B993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9BB31-D78B-4774-9B8C-23324929B295}" type="sibTrans" cxnId="{4C781421-A506-4630-8ECE-E8EE766B993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1379C-06D7-4975-996D-4F0DD6C319DD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REGISTRO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6C2AD-FB57-4040-8675-394C1046FC0A}" type="parTrans" cxnId="{23F9A47F-60AD-420A-AB9A-AF924AA54B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4FFC2-4DBB-4B6A-A17E-D3EDC1213787}" type="sibTrans" cxnId="{23F9A47F-60AD-420A-AB9A-AF924AA54B4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7D53E-248E-4C34-82B0-825FB526FBF3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FIXAÇÃO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A4340-F5B6-4837-BB83-F879F1BA2487}" type="parTrans" cxnId="{718D3685-6BF3-4785-BB51-263122B20D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59E52-0609-4D79-ACE5-16EF0FD7CD1F}" type="sibTrans" cxnId="{718D3685-6BF3-4785-BB51-263122B20D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FB049-F799-4399-9F46-EF68033FC893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MACROSCOPIA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DC593-5AF3-4FF9-A626-BBDAEF42514B}" type="parTrans" cxnId="{06460B84-5B23-4A28-9E36-4311CDECAE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581CC-9398-4F99-B737-65A9F7FB6217}" type="sibTrans" cxnId="{06460B84-5B23-4A28-9E36-4311CDECAE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F7D23-0540-4417-8FB7-9B4CEC4CFE6C}">
      <dgm:prSet custT="1"/>
      <dgm:spPr/>
      <dgm:t>
        <a:bodyPr/>
        <a:lstStyle/>
        <a:p>
          <a:r>
            <a:rPr lang="pt-B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PROCESSAMENTO</a:t>
          </a:r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7FBA2-4AD2-43B5-9DFC-D33D172E1867}" type="parTrans" cxnId="{4594EFE3-F6D9-4E8D-88C4-1870B68E10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18F95-8AE4-4550-8933-D88E294BA2DB}" type="sibTrans" cxnId="{4594EFE3-F6D9-4E8D-88C4-1870B68E10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11C4D-1750-4630-8685-EA1352541C7D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INCLUSÃO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62BDF-80FA-4D13-BC6C-70B89409B1F0}" type="parTrans" cxnId="{C1285885-DA41-4CCE-94FC-29AC60EFEC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FAA73-7C36-4AE7-83CE-098F943C8CDD}" type="sibTrans" cxnId="{C1285885-DA41-4CCE-94FC-29AC60EFEC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18B67-7EE2-459F-BA9D-722CF3DE5EDB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MICROTOMIA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00CA9-E31E-4851-B33D-A109F506D66E}" type="parTrans" cxnId="{E57F1E6D-E664-4DBE-90D4-8A23BD06C3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2D2E-016B-4459-BDFE-2F0A8DF5301A}" type="sibTrans" cxnId="{E57F1E6D-E664-4DBE-90D4-8A23BD06C3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66BBA-AD5F-4151-A95F-07DE2349FE90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COLORAÇÃO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FF774-AD51-4AA2-88CF-4A8BCB2433B0}" type="parTrans" cxnId="{FAFE4B5B-3EFD-4C34-B1E9-6E19FB3034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029A7-DB84-45AB-A419-74C9DC3A304C}" type="sibTrans" cxnId="{FAFE4B5B-3EFD-4C34-B1E9-6E19FB30344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7D5ED-C68F-40F4-B918-ECC5621AD04B}">
      <dgm:prSet/>
      <dgm:spPr/>
      <dgm:t>
        <a:bodyPr/>
        <a:lstStyle/>
        <a:p>
          <a:r>
            <a:rPr lang="pt-BR">
              <a:latin typeface="Times New Roman" panose="02020603050405020304" pitchFamily="18" charset="0"/>
              <a:cs typeface="Times New Roman" panose="02020603050405020304" pitchFamily="18" charset="0"/>
            </a:rPr>
            <a:t>MONTAGEM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A5298-709E-41D1-BE73-3E7D0959C298}" type="parTrans" cxnId="{0C366DDC-E383-4FEA-9144-EA9775F610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D5985-3744-46FC-B5EF-FE184FCBDDA2}" type="sibTrans" cxnId="{0C366DDC-E383-4FEA-9144-EA9775F610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A54E4-A18A-4761-BE73-3DBBCCA88C98}" type="pres">
      <dgm:prSet presAssocID="{4280D83A-4F1D-4A78-A559-F8AF462AB18C}" presName="vert0" presStyleCnt="0">
        <dgm:presLayoutVars>
          <dgm:dir/>
          <dgm:animOne val="branch"/>
          <dgm:animLvl val="lvl"/>
        </dgm:presLayoutVars>
      </dgm:prSet>
      <dgm:spPr/>
    </dgm:pt>
    <dgm:pt modelId="{C6330A64-84E8-4CD0-AF06-DFCB5E361EBD}" type="pres">
      <dgm:prSet presAssocID="{4396C203-9531-4851-8555-73DF5CCE45C4}" presName="thickLine" presStyleLbl="alignNode1" presStyleIdx="0" presStyleCnt="9"/>
      <dgm:spPr/>
    </dgm:pt>
    <dgm:pt modelId="{9BC1B8E9-5ECE-4117-ADDA-C6CC1EB2004D}" type="pres">
      <dgm:prSet presAssocID="{4396C203-9531-4851-8555-73DF5CCE45C4}" presName="horz1" presStyleCnt="0"/>
      <dgm:spPr/>
    </dgm:pt>
    <dgm:pt modelId="{4B8E6052-27E6-4271-B4E5-3AC5D2C4F68B}" type="pres">
      <dgm:prSet presAssocID="{4396C203-9531-4851-8555-73DF5CCE45C4}" presName="tx1" presStyleLbl="revTx" presStyleIdx="0" presStyleCnt="9"/>
      <dgm:spPr/>
    </dgm:pt>
    <dgm:pt modelId="{7F221B7E-2131-4FD3-9213-C0B5C84172DC}" type="pres">
      <dgm:prSet presAssocID="{4396C203-9531-4851-8555-73DF5CCE45C4}" presName="vert1" presStyleCnt="0"/>
      <dgm:spPr/>
    </dgm:pt>
    <dgm:pt modelId="{C6B7C320-806B-42EA-A0FE-35D251192C82}" type="pres">
      <dgm:prSet presAssocID="{1A51379C-06D7-4975-996D-4F0DD6C319DD}" presName="thickLine" presStyleLbl="alignNode1" presStyleIdx="1" presStyleCnt="9"/>
      <dgm:spPr/>
    </dgm:pt>
    <dgm:pt modelId="{CD6F4D91-4840-45E9-B5CE-E12C6F9FFDBC}" type="pres">
      <dgm:prSet presAssocID="{1A51379C-06D7-4975-996D-4F0DD6C319DD}" presName="horz1" presStyleCnt="0"/>
      <dgm:spPr/>
    </dgm:pt>
    <dgm:pt modelId="{9FD00EF2-6014-48A4-9116-29502ED3F09A}" type="pres">
      <dgm:prSet presAssocID="{1A51379C-06D7-4975-996D-4F0DD6C319DD}" presName="tx1" presStyleLbl="revTx" presStyleIdx="1" presStyleCnt="9"/>
      <dgm:spPr/>
    </dgm:pt>
    <dgm:pt modelId="{40A5ACD4-DF52-4F62-ABA3-74B70D48407B}" type="pres">
      <dgm:prSet presAssocID="{1A51379C-06D7-4975-996D-4F0DD6C319DD}" presName="vert1" presStyleCnt="0"/>
      <dgm:spPr/>
    </dgm:pt>
    <dgm:pt modelId="{7E42C458-5DFC-45D2-A2EC-096FF0C93A6A}" type="pres">
      <dgm:prSet presAssocID="{F2C7D53E-248E-4C34-82B0-825FB526FBF3}" presName="thickLine" presStyleLbl="alignNode1" presStyleIdx="2" presStyleCnt="9"/>
      <dgm:spPr/>
    </dgm:pt>
    <dgm:pt modelId="{DA35D74A-E4ED-49A8-97BE-1B68B048E986}" type="pres">
      <dgm:prSet presAssocID="{F2C7D53E-248E-4C34-82B0-825FB526FBF3}" presName="horz1" presStyleCnt="0"/>
      <dgm:spPr/>
    </dgm:pt>
    <dgm:pt modelId="{EC736999-F398-44F6-9D3B-81AB70C18E29}" type="pres">
      <dgm:prSet presAssocID="{F2C7D53E-248E-4C34-82B0-825FB526FBF3}" presName="tx1" presStyleLbl="revTx" presStyleIdx="2" presStyleCnt="9"/>
      <dgm:spPr/>
    </dgm:pt>
    <dgm:pt modelId="{D9791957-7878-418B-BD42-FF4F40E39FCC}" type="pres">
      <dgm:prSet presAssocID="{F2C7D53E-248E-4C34-82B0-825FB526FBF3}" presName="vert1" presStyleCnt="0"/>
      <dgm:spPr/>
    </dgm:pt>
    <dgm:pt modelId="{816AC9B0-304D-492B-9628-E3E391D32FF8}" type="pres">
      <dgm:prSet presAssocID="{39DFB049-F799-4399-9F46-EF68033FC893}" presName="thickLine" presStyleLbl="alignNode1" presStyleIdx="3" presStyleCnt="9"/>
      <dgm:spPr/>
    </dgm:pt>
    <dgm:pt modelId="{4860AC51-E19A-4938-B45C-AD5957D66744}" type="pres">
      <dgm:prSet presAssocID="{39DFB049-F799-4399-9F46-EF68033FC893}" presName="horz1" presStyleCnt="0"/>
      <dgm:spPr/>
    </dgm:pt>
    <dgm:pt modelId="{A945C0C0-6BCB-4694-AA00-594AFBABD075}" type="pres">
      <dgm:prSet presAssocID="{39DFB049-F799-4399-9F46-EF68033FC893}" presName="tx1" presStyleLbl="revTx" presStyleIdx="3" presStyleCnt="9"/>
      <dgm:spPr/>
    </dgm:pt>
    <dgm:pt modelId="{2349B5F6-673A-4E81-B5A8-AC844B89FB90}" type="pres">
      <dgm:prSet presAssocID="{39DFB049-F799-4399-9F46-EF68033FC893}" presName="vert1" presStyleCnt="0"/>
      <dgm:spPr/>
    </dgm:pt>
    <dgm:pt modelId="{76244B98-B75A-45D9-978B-3233F2541089}" type="pres">
      <dgm:prSet presAssocID="{E3CF7D23-0540-4417-8FB7-9B4CEC4CFE6C}" presName="thickLine" presStyleLbl="alignNode1" presStyleIdx="4" presStyleCnt="9"/>
      <dgm:spPr/>
    </dgm:pt>
    <dgm:pt modelId="{B040E412-24FA-4247-BFD6-2C8E5609DCD5}" type="pres">
      <dgm:prSet presAssocID="{E3CF7D23-0540-4417-8FB7-9B4CEC4CFE6C}" presName="horz1" presStyleCnt="0"/>
      <dgm:spPr/>
    </dgm:pt>
    <dgm:pt modelId="{2E51CB22-623A-4820-9CBE-2BD1139F0E40}" type="pres">
      <dgm:prSet presAssocID="{E3CF7D23-0540-4417-8FB7-9B4CEC4CFE6C}" presName="tx1" presStyleLbl="revTx" presStyleIdx="4" presStyleCnt="9" custLinFactNeighborX="-249" custLinFactNeighborY="-22571"/>
      <dgm:spPr/>
    </dgm:pt>
    <dgm:pt modelId="{EFBEB473-AA41-43F6-AF06-85434D0F929E}" type="pres">
      <dgm:prSet presAssocID="{E3CF7D23-0540-4417-8FB7-9B4CEC4CFE6C}" presName="vert1" presStyleCnt="0"/>
      <dgm:spPr/>
    </dgm:pt>
    <dgm:pt modelId="{F90F28F5-9E51-41CB-88EB-E5C8749287C1}" type="pres">
      <dgm:prSet presAssocID="{15B11C4D-1750-4630-8685-EA1352541C7D}" presName="thickLine" presStyleLbl="alignNode1" presStyleIdx="5" presStyleCnt="9"/>
      <dgm:spPr/>
    </dgm:pt>
    <dgm:pt modelId="{43DAA105-34CA-4CD5-9463-6E392D843422}" type="pres">
      <dgm:prSet presAssocID="{15B11C4D-1750-4630-8685-EA1352541C7D}" presName="horz1" presStyleCnt="0"/>
      <dgm:spPr/>
    </dgm:pt>
    <dgm:pt modelId="{73379595-63B9-4F4D-86A6-F52A2D4FBBDE}" type="pres">
      <dgm:prSet presAssocID="{15B11C4D-1750-4630-8685-EA1352541C7D}" presName="tx1" presStyleLbl="revTx" presStyleIdx="5" presStyleCnt="9"/>
      <dgm:spPr/>
    </dgm:pt>
    <dgm:pt modelId="{7D3E9A27-AE6A-4D35-ADBA-808EA49EE294}" type="pres">
      <dgm:prSet presAssocID="{15B11C4D-1750-4630-8685-EA1352541C7D}" presName="vert1" presStyleCnt="0"/>
      <dgm:spPr/>
    </dgm:pt>
    <dgm:pt modelId="{DD0AD648-6DA3-4294-AFEB-ED8F19CD595B}" type="pres">
      <dgm:prSet presAssocID="{EBF18B67-7EE2-459F-BA9D-722CF3DE5EDB}" presName="thickLine" presStyleLbl="alignNode1" presStyleIdx="6" presStyleCnt="9"/>
      <dgm:spPr/>
    </dgm:pt>
    <dgm:pt modelId="{B5306A15-609F-4F95-908B-4DB71BCE3366}" type="pres">
      <dgm:prSet presAssocID="{EBF18B67-7EE2-459F-BA9D-722CF3DE5EDB}" presName="horz1" presStyleCnt="0"/>
      <dgm:spPr/>
    </dgm:pt>
    <dgm:pt modelId="{8F28F63B-BAE0-40E0-BCE1-617327677CD5}" type="pres">
      <dgm:prSet presAssocID="{EBF18B67-7EE2-459F-BA9D-722CF3DE5EDB}" presName="tx1" presStyleLbl="revTx" presStyleIdx="6" presStyleCnt="9"/>
      <dgm:spPr/>
    </dgm:pt>
    <dgm:pt modelId="{6E06CF35-7BE1-4088-B993-48DD0AA8089E}" type="pres">
      <dgm:prSet presAssocID="{EBF18B67-7EE2-459F-BA9D-722CF3DE5EDB}" presName="vert1" presStyleCnt="0"/>
      <dgm:spPr/>
    </dgm:pt>
    <dgm:pt modelId="{70684B07-93BC-49F4-9A4B-68AE49854A56}" type="pres">
      <dgm:prSet presAssocID="{E8066BBA-AD5F-4151-A95F-07DE2349FE90}" presName="thickLine" presStyleLbl="alignNode1" presStyleIdx="7" presStyleCnt="9"/>
      <dgm:spPr/>
    </dgm:pt>
    <dgm:pt modelId="{6051104D-E7E6-47E4-B785-9693EEE0189F}" type="pres">
      <dgm:prSet presAssocID="{E8066BBA-AD5F-4151-A95F-07DE2349FE90}" presName="horz1" presStyleCnt="0"/>
      <dgm:spPr/>
    </dgm:pt>
    <dgm:pt modelId="{B6FCC193-220F-4DF0-9D64-C432371C4481}" type="pres">
      <dgm:prSet presAssocID="{E8066BBA-AD5F-4151-A95F-07DE2349FE90}" presName="tx1" presStyleLbl="revTx" presStyleIdx="7" presStyleCnt="9"/>
      <dgm:spPr/>
    </dgm:pt>
    <dgm:pt modelId="{96334F40-7B58-4F53-96AD-CF859472350D}" type="pres">
      <dgm:prSet presAssocID="{E8066BBA-AD5F-4151-A95F-07DE2349FE90}" presName="vert1" presStyleCnt="0"/>
      <dgm:spPr/>
    </dgm:pt>
    <dgm:pt modelId="{3D738960-0893-4F7C-B21A-F1C537AAB0A3}" type="pres">
      <dgm:prSet presAssocID="{8A87D5ED-C68F-40F4-B918-ECC5621AD04B}" presName="thickLine" presStyleLbl="alignNode1" presStyleIdx="8" presStyleCnt="9"/>
      <dgm:spPr/>
    </dgm:pt>
    <dgm:pt modelId="{965619DE-7942-4315-86F6-589D003DC45A}" type="pres">
      <dgm:prSet presAssocID="{8A87D5ED-C68F-40F4-B918-ECC5621AD04B}" presName="horz1" presStyleCnt="0"/>
      <dgm:spPr/>
    </dgm:pt>
    <dgm:pt modelId="{64AB5655-03B1-4C61-8F40-DC2D0AEF9F02}" type="pres">
      <dgm:prSet presAssocID="{8A87D5ED-C68F-40F4-B918-ECC5621AD04B}" presName="tx1" presStyleLbl="revTx" presStyleIdx="8" presStyleCnt="9"/>
      <dgm:spPr/>
    </dgm:pt>
    <dgm:pt modelId="{FE34E865-A77B-4BCC-A292-75F3E11AAFE8}" type="pres">
      <dgm:prSet presAssocID="{8A87D5ED-C68F-40F4-B918-ECC5621AD04B}" presName="vert1" presStyleCnt="0"/>
      <dgm:spPr/>
    </dgm:pt>
  </dgm:ptLst>
  <dgm:cxnLst>
    <dgm:cxn modelId="{9CBC470A-BDA6-4AA5-9CAD-4F9DD07E8955}" type="presOf" srcId="{8A87D5ED-C68F-40F4-B918-ECC5621AD04B}" destId="{64AB5655-03B1-4C61-8F40-DC2D0AEF9F02}" srcOrd="0" destOrd="0" presId="urn:microsoft.com/office/officeart/2008/layout/LinedList"/>
    <dgm:cxn modelId="{CF362A1F-A30C-42C3-86F8-7C2233EB5AC0}" type="presOf" srcId="{39DFB049-F799-4399-9F46-EF68033FC893}" destId="{A945C0C0-6BCB-4694-AA00-594AFBABD075}" srcOrd="0" destOrd="0" presId="urn:microsoft.com/office/officeart/2008/layout/LinedList"/>
    <dgm:cxn modelId="{4C781421-A506-4630-8ECE-E8EE766B9931}" srcId="{4280D83A-4F1D-4A78-A559-F8AF462AB18C}" destId="{4396C203-9531-4851-8555-73DF5CCE45C4}" srcOrd="0" destOrd="0" parTransId="{CE220108-4445-4218-B973-2D4CB86626F8}" sibTransId="{6569BB31-D78B-4774-9B8C-23324929B295}"/>
    <dgm:cxn modelId="{FAFE4B5B-3EFD-4C34-B1E9-6E19FB303447}" srcId="{4280D83A-4F1D-4A78-A559-F8AF462AB18C}" destId="{E8066BBA-AD5F-4151-A95F-07DE2349FE90}" srcOrd="7" destOrd="0" parTransId="{7C5FF774-AD51-4AA2-88CF-4A8BCB2433B0}" sibTransId="{5E2029A7-DB84-45AB-A419-74C9DC3A304C}"/>
    <dgm:cxn modelId="{C79E3365-61F9-4928-AD1A-547234982927}" type="presOf" srcId="{F2C7D53E-248E-4C34-82B0-825FB526FBF3}" destId="{EC736999-F398-44F6-9D3B-81AB70C18E29}" srcOrd="0" destOrd="0" presId="urn:microsoft.com/office/officeart/2008/layout/LinedList"/>
    <dgm:cxn modelId="{E57F1E6D-E664-4DBE-90D4-8A23BD06C394}" srcId="{4280D83A-4F1D-4A78-A559-F8AF462AB18C}" destId="{EBF18B67-7EE2-459F-BA9D-722CF3DE5EDB}" srcOrd="6" destOrd="0" parTransId="{FC200CA9-E31E-4851-B33D-A109F506D66E}" sibTransId="{FB7D2D2E-016B-4459-BDFE-2F0A8DF5301A}"/>
    <dgm:cxn modelId="{C2EF1F58-F039-4754-811C-CCB751FBD2FA}" type="presOf" srcId="{15B11C4D-1750-4630-8685-EA1352541C7D}" destId="{73379595-63B9-4F4D-86A6-F52A2D4FBBDE}" srcOrd="0" destOrd="0" presId="urn:microsoft.com/office/officeart/2008/layout/LinedList"/>
    <dgm:cxn modelId="{23F9A47F-60AD-420A-AB9A-AF924AA54B4F}" srcId="{4280D83A-4F1D-4A78-A559-F8AF462AB18C}" destId="{1A51379C-06D7-4975-996D-4F0DD6C319DD}" srcOrd="1" destOrd="0" parTransId="{7596C2AD-FB57-4040-8675-394C1046FC0A}" sibTransId="{ED04FFC2-4DBB-4B6A-A17E-D3EDC1213787}"/>
    <dgm:cxn modelId="{06460B84-5B23-4A28-9E36-4311CDECAE6F}" srcId="{4280D83A-4F1D-4A78-A559-F8AF462AB18C}" destId="{39DFB049-F799-4399-9F46-EF68033FC893}" srcOrd="3" destOrd="0" parTransId="{632DC593-5AF3-4FF9-A626-BBDAEF42514B}" sibTransId="{195581CC-9398-4F99-B737-65A9F7FB6217}"/>
    <dgm:cxn modelId="{718D3685-6BF3-4785-BB51-263122B20DA7}" srcId="{4280D83A-4F1D-4A78-A559-F8AF462AB18C}" destId="{F2C7D53E-248E-4C34-82B0-825FB526FBF3}" srcOrd="2" destOrd="0" parTransId="{A0EA4340-F5B6-4837-BB83-F879F1BA2487}" sibTransId="{36759E52-0609-4D79-ACE5-16EF0FD7CD1F}"/>
    <dgm:cxn modelId="{C1285885-DA41-4CCE-94FC-29AC60EFECC5}" srcId="{4280D83A-4F1D-4A78-A559-F8AF462AB18C}" destId="{15B11C4D-1750-4630-8685-EA1352541C7D}" srcOrd="5" destOrd="0" parTransId="{CA162BDF-80FA-4D13-BC6C-70B89409B1F0}" sibTransId="{8DAFAA73-7C36-4AE7-83CE-098F943C8CDD}"/>
    <dgm:cxn modelId="{85FA6687-79A4-449B-BB1B-8EDD5B0D88EA}" type="presOf" srcId="{1A51379C-06D7-4975-996D-4F0DD6C319DD}" destId="{9FD00EF2-6014-48A4-9116-29502ED3F09A}" srcOrd="0" destOrd="0" presId="urn:microsoft.com/office/officeart/2008/layout/LinedList"/>
    <dgm:cxn modelId="{76638087-466A-425D-89F7-547228AF081A}" type="presOf" srcId="{EBF18B67-7EE2-459F-BA9D-722CF3DE5EDB}" destId="{8F28F63B-BAE0-40E0-BCE1-617327677CD5}" srcOrd="0" destOrd="0" presId="urn:microsoft.com/office/officeart/2008/layout/LinedList"/>
    <dgm:cxn modelId="{9B4A3D97-5AB6-4484-AAF1-300D4467AA8D}" type="presOf" srcId="{E8066BBA-AD5F-4151-A95F-07DE2349FE90}" destId="{B6FCC193-220F-4DF0-9D64-C432371C4481}" srcOrd="0" destOrd="0" presId="urn:microsoft.com/office/officeart/2008/layout/LinedList"/>
    <dgm:cxn modelId="{4E3497A9-6375-41BA-AA5E-892C01B0B0C2}" type="presOf" srcId="{4280D83A-4F1D-4A78-A559-F8AF462AB18C}" destId="{3BBA54E4-A18A-4761-BE73-3DBBCCA88C98}" srcOrd="0" destOrd="0" presId="urn:microsoft.com/office/officeart/2008/layout/LinedList"/>
    <dgm:cxn modelId="{0C366DDC-E383-4FEA-9144-EA9775F6102B}" srcId="{4280D83A-4F1D-4A78-A559-F8AF462AB18C}" destId="{8A87D5ED-C68F-40F4-B918-ECC5621AD04B}" srcOrd="8" destOrd="0" parTransId="{016A5298-709E-41D1-BE73-3E7D0959C298}" sibTransId="{AFED5985-3744-46FC-B5EF-FE184FCBDDA2}"/>
    <dgm:cxn modelId="{D71796E3-3D16-42AD-9DA6-793050779CEE}" type="presOf" srcId="{E3CF7D23-0540-4417-8FB7-9B4CEC4CFE6C}" destId="{2E51CB22-623A-4820-9CBE-2BD1139F0E40}" srcOrd="0" destOrd="0" presId="urn:microsoft.com/office/officeart/2008/layout/LinedList"/>
    <dgm:cxn modelId="{4594EFE3-F6D9-4E8D-88C4-1870B68E10AA}" srcId="{4280D83A-4F1D-4A78-A559-F8AF462AB18C}" destId="{E3CF7D23-0540-4417-8FB7-9B4CEC4CFE6C}" srcOrd="4" destOrd="0" parTransId="{24C7FBA2-4AD2-43B5-9DFC-D33D172E1867}" sibTransId="{F0018F95-8AE4-4550-8933-D88E294BA2DB}"/>
    <dgm:cxn modelId="{CFC919FD-40DC-4ECE-B026-F9A67C6A054A}" type="presOf" srcId="{4396C203-9531-4851-8555-73DF5CCE45C4}" destId="{4B8E6052-27E6-4271-B4E5-3AC5D2C4F68B}" srcOrd="0" destOrd="0" presId="urn:microsoft.com/office/officeart/2008/layout/LinedList"/>
    <dgm:cxn modelId="{D3285574-5EFF-4612-AAB4-E94FC99A5B92}" type="presParOf" srcId="{3BBA54E4-A18A-4761-BE73-3DBBCCA88C98}" destId="{C6330A64-84E8-4CD0-AF06-DFCB5E361EBD}" srcOrd="0" destOrd="0" presId="urn:microsoft.com/office/officeart/2008/layout/LinedList"/>
    <dgm:cxn modelId="{D9C2CA38-D395-4B7A-BB9D-3A1A96FA9B06}" type="presParOf" srcId="{3BBA54E4-A18A-4761-BE73-3DBBCCA88C98}" destId="{9BC1B8E9-5ECE-4117-ADDA-C6CC1EB2004D}" srcOrd="1" destOrd="0" presId="urn:microsoft.com/office/officeart/2008/layout/LinedList"/>
    <dgm:cxn modelId="{EA6FFCE5-F5DA-4844-BBE6-AFA0EDA5D547}" type="presParOf" srcId="{9BC1B8E9-5ECE-4117-ADDA-C6CC1EB2004D}" destId="{4B8E6052-27E6-4271-B4E5-3AC5D2C4F68B}" srcOrd="0" destOrd="0" presId="urn:microsoft.com/office/officeart/2008/layout/LinedList"/>
    <dgm:cxn modelId="{BDB925BB-D123-4442-BAA5-C4A0782DE6F6}" type="presParOf" srcId="{9BC1B8E9-5ECE-4117-ADDA-C6CC1EB2004D}" destId="{7F221B7E-2131-4FD3-9213-C0B5C84172DC}" srcOrd="1" destOrd="0" presId="urn:microsoft.com/office/officeart/2008/layout/LinedList"/>
    <dgm:cxn modelId="{1D6408F6-CCD4-4E84-8AA8-F7151971CE90}" type="presParOf" srcId="{3BBA54E4-A18A-4761-BE73-3DBBCCA88C98}" destId="{C6B7C320-806B-42EA-A0FE-35D251192C82}" srcOrd="2" destOrd="0" presId="urn:microsoft.com/office/officeart/2008/layout/LinedList"/>
    <dgm:cxn modelId="{F71227A4-D23C-4B4B-B473-C903C2327E6A}" type="presParOf" srcId="{3BBA54E4-A18A-4761-BE73-3DBBCCA88C98}" destId="{CD6F4D91-4840-45E9-B5CE-E12C6F9FFDBC}" srcOrd="3" destOrd="0" presId="urn:microsoft.com/office/officeart/2008/layout/LinedList"/>
    <dgm:cxn modelId="{33F5B61B-A9B9-4B33-B462-3C7C60E7ED30}" type="presParOf" srcId="{CD6F4D91-4840-45E9-B5CE-E12C6F9FFDBC}" destId="{9FD00EF2-6014-48A4-9116-29502ED3F09A}" srcOrd="0" destOrd="0" presId="urn:microsoft.com/office/officeart/2008/layout/LinedList"/>
    <dgm:cxn modelId="{614D916F-EA9E-4E4C-AF0F-28038EF3423B}" type="presParOf" srcId="{CD6F4D91-4840-45E9-B5CE-E12C6F9FFDBC}" destId="{40A5ACD4-DF52-4F62-ABA3-74B70D48407B}" srcOrd="1" destOrd="0" presId="urn:microsoft.com/office/officeart/2008/layout/LinedList"/>
    <dgm:cxn modelId="{DDFE0322-CCF6-49F8-909B-8CF4F4381B81}" type="presParOf" srcId="{3BBA54E4-A18A-4761-BE73-3DBBCCA88C98}" destId="{7E42C458-5DFC-45D2-A2EC-096FF0C93A6A}" srcOrd="4" destOrd="0" presId="urn:microsoft.com/office/officeart/2008/layout/LinedList"/>
    <dgm:cxn modelId="{CE715F43-09DF-4D68-81C2-14F4820F52AC}" type="presParOf" srcId="{3BBA54E4-A18A-4761-BE73-3DBBCCA88C98}" destId="{DA35D74A-E4ED-49A8-97BE-1B68B048E986}" srcOrd="5" destOrd="0" presId="urn:microsoft.com/office/officeart/2008/layout/LinedList"/>
    <dgm:cxn modelId="{6AA47B71-3EC3-4D9F-9BFF-E6BFAC25BD11}" type="presParOf" srcId="{DA35D74A-E4ED-49A8-97BE-1B68B048E986}" destId="{EC736999-F398-44F6-9D3B-81AB70C18E29}" srcOrd="0" destOrd="0" presId="urn:microsoft.com/office/officeart/2008/layout/LinedList"/>
    <dgm:cxn modelId="{EE10D256-93D8-4B8D-96C4-1E419983A9AD}" type="presParOf" srcId="{DA35D74A-E4ED-49A8-97BE-1B68B048E986}" destId="{D9791957-7878-418B-BD42-FF4F40E39FCC}" srcOrd="1" destOrd="0" presId="urn:microsoft.com/office/officeart/2008/layout/LinedList"/>
    <dgm:cxn modelId="{CA4E6EF7-443B-4D8F-A86F-54BBFEFB4B39}" type="presParOf" srcId="{3BBA54E4-A18A-4761-BE73-3DBBCCA88C98}" destId="{816AC9B0-304D-492B-9628-E3E391D32FF8}" srcOrd="6" destOrd="0" presId="urn:microsoft.com/office/officeart/2008/layout/LinedList"/>
    <dgm:cxn modelId="{50B20A64-668C-43C9-9D77-3195B6523446}" type="presParOf" srcId="{3BBA54E4-A18A-4761-BE73-3DBBCCA88C98}" destId="{4860AC51-E19A-4938-B45C-AD5957D66744}" srcOrd="7" destOrd="0" presId="urn:microsoft.com/office/officeart/2008/layout/LinedList"/>
    <dgm:cxn modelId="{FAB3A5FD-C604-4D44-89D0-B9F369BF37A1}" type="presParOf" srcId="{4860AC51-E19A-4938-B45C-AD5957D66744}" destId="{A945C0C0-6BCB-4694-AA00-594AFBABD075}" srcOrd="0" destOrd="0" presId="urn:microsoft.com/office/officeart/2008/layout/LinedList"/>
    <dgm:cxn modelId="{61D56F17-0C91-49D0-AE57-1449F82D5C7D}" type="presParOf" srcId="{4860AC51-E19A-4938-B45C-AD5957D66744}" destId="{2349B5F6-673A-4E81-B5A8-AC844B89FB90}" srcOrd="1" destOrd="0" presId="urn:microsoft.com/office/officeart/2008/layout/LinedList"/>
    <dgm:cxn modelId="{6ACA5D32-8E2C-4D72-A4C5-EA691F9FC18F}" type="presParOf" srcId="{3BBA54E4-A18A-4761-BE73-3DBBCCA88C98}" destId="{76244B98-B75A-45D9-978B-3233F2541089}" srcOrd="8" destOrd="0" presId="urn:microsoft.com/office/officeart/2008/layout/LinedList"/>
    <dgm:cxn modelId="{F0F29E62-2EE1-4C39-BE37-390BD234E29C}" type="presParOf" srcId="{3BBA54E4-A18A-4761-BE73-3DBBCCA88C98}" destId="{B040E412-24FA-4247-BFD6-2C8E5609DCD5}" srcOrd="9" destOrd="0" presId="urn:microsoft.com/office/officeart/2008/layout/LinedList"/>
    <dgm:cxn modelId="{08EA21CE-1144-4036-B252-2F5D3DC0161F}" type="presParOf" srcId="{B040E412-24FA-4247-BFD6-2C8E5609DCD5}" destId="{2E51CB22-623A-4820-9CBE-2BD1139F0E40}" srcOrd="0" destOrd="0" presId="urn:microsoft.com/office/officeart/2008/layout/LinedList"/>
    <dgm:cxn modelId="{C1470EFF-EB46-4E3E-BE18-C5521F692046}" type="presParOf" srcId="{B040E412-24FA-4247-BFD6-2C8E5609DCD5}" destId="{EFBEB473-AA41-43F6-AF06-85434D0F929E}" srcOrd="1" destOrd="0" presId="urn:microsoft.com/office/officeart/2008/layout/LinedList"/>
    <dgm:cxn modelId="{229AF7DB-D22D-477E-8C71-9B3CE3EBD8FB}" type="presParOf" srcId="{3BBA54E4-A18A-4761-BE73-3DBBCCA88C98}" destId="{F90F28F5-9E51-41CB-88EB-E5C8749287C1}" srcOrd="10" destOrd="0" presId="urn:microsoft.com/office/officeart/2008/layout/LinedList"/>
    <dgm:cxn modelId="{891BC7C7-D34F-4E51-8779-7E5778827FAC}" type="presParOf" srcId="{3BBA54E4-A18A-4761-BE73-3DBBCCA88C98}" destId="{43DAA105-34CA-4CD5-9463-6E392D843422}" srcOrd="11" destOrd="0" presId="urn:microsoft.com/office/officeart/2008/layout/LinedList"/>
    <dgm:cxn modelId="{367392A9-A109-4D93-ADAE-C34B22D0FF0A}" type="presParOf" srcId="{43DAA105-34CA-4CD5-9463-6E392D843422}" destId="{73379595-63B9-4F4D-86A6-F52A2D4FBBDE}" srcOrd="0" destOrd="0" presId="urn:microsoft.com/office/officeart/2008/layout/LinedList"/>
    <dgm:cxn modelId="{CC216DE7-2E9D-4102-9673-18C15CDCCC9D}" type="presParOf" srcId="{43DAA105-34CA-4CD5-9463-6E392D843422}" destId="{7D3E9A27-AE6A-4D35-ADBA-808EA49EE294}" srcOrd="1" destOrd="0" presId="urn:microsoft.com/office/officeart/2008/layout/LinedList"/>
    <dgm:cxn modelId="{7FFB1C32-4C38-4311-A776-D9E2CB9C21BD}" type="presParOf" srcId="{3BBA54E4-A18A-4761-BE73-3DBBCCA88C98}" destId="{DD0AD648-6DA3-4294-AFEB-ED8F19CD595B}" srcOrd="12" destOrd="0" presId="urn:microsoft.com/office/officeart/2008/layout/LinedList"/>
    <dgm:cxn modelId="{780B49A3-A809-42E2-A014-B940CC62AF04}" type="presParOf" srcId="{3BBA54E4-A18A-4761-BE73-3DBBCCA88C98}" destId="{B5306A15-609F-4F95-908B-4DB71BCE3366}" srcOrd="13" destOrd="0" presId="urn:microsoft.com/office/officeart/2008/layout/LinedList"/>
    <dgm:cxn modelId="{5EDE3C17-5142-46EE-B204-FB53F33E7E88}" type="presParOf" srcId="{B5306A15-609F-4F95-908B-4DB71BCE3366}" destId="{8F28F63B-BAE0-40E0-BCE1-617327677CD5}" srcOrd="0" destOrd="0" presId="urn:microsoft.com/office/officeart/2008/layout/LinedList"/>
    <dgm:cxn modelId="{3B4B4919-B812-4FC7-BAA8-299710AD1B21}" type="presParOf" srcId="{B5306A15-609F-4F95-908B-4DB71BCE3366}" destId="{6E06CF35-7BE1-4088-B993-48DD0AA8089E}" srcOrd="1" destOrd="0" presId="urn:microsoft.com/office/officeart/2008/layout/LinedList"/>
    <dgm:cxn modelId="{1D9DBA9F-4D71-4EEE-92D7-628D8783B958}" type="presParOf" srcId="{3BBA54E4-A18A-4761-BE73-3DBBCCA88C98}" destId="{70684B07-93BC-49F4-9A4B-68AE49854A56}" srcOrd="14" destOrd="0" presId="urn:microsoft.com/office/officeart/2008/layout/LinedList"/>
    <dgm:cxn modelId="{051B7795-A04C-4707-BD90-466F3769745F}" type="presParOf" srcId="{3BBA54E4-A18A-4761-BE73-3DBBCCA88C98}" destId="{6051104D-E7E6-47E4-B785-9693EEE0189F}" srcOrd="15" destOrd="0" presId="urn:microsoft.com/office/officeart/2008/layout/LinedList"/>
    <dgm:cxn modelId="{B4CEF168-A380-41DA-885C-88B688D2F720}" type="presParOf" srcId="{6051104D-E7E6-47E4-B785-9693EEE0189F}" destId="{B6FCC193-220F-4DF0-9D64-C432371C4481}" srcOrd="0" destOrd="0" presId="urn:microsoft.com/office/officeart/2008/layout/LinedList"/>
    <dgm:cxn modelId="{2673C303-8421-42FC-82E2-7144EBDEB425}" type="presParOf" srcId="{6051104D-E7E6-47E4-B785-9693EEE0189F}" destId="{96334F40-7B58-4F53-96AD-CF859472350D}" srcOrd="1" destOrd="0" presId="urn:microsoft.com/office/officeart/2008/layout/LinedList"/>
    <dgm:cxn modelId="{0C480CF2-E841-435D-9439-56172158C1FF}" type="presParOf" srcId="{3BBA54E4-A18A-4761-BE73-3DBBCCA88C98}" destId="{3D738960-0893-4F7C-B21A-F1C537AAB0A3}" srcOrd="16" destOrd="0" presId="urn:microsoft.com/office/officeart/2008/layout/LinedList"/>
    <dgm:cxn modelId="{560EE42D-7302-4ACC-832C-3090F3EC7491}" type="presParOf" srcId="{3BBA54E4-A18A-4761-BE73-3DBBCCA88C98}" destId="{965619DE-7942-4315-86F6-589D003DC45A}" srcOrd="17" destOrd="0" presId="urn:microsoft.com/office/officeart/2008/layout/LinedList"/>
    <dgm:cxn modelId="{FD4FAFE7-3819-4690-99B3-D68D45223505}" type="presParOf" srcId="{965619DE-7942-4315-86F6-589D003DC45A}" destId="{64AB5655-03B1-4C61-8F40-DC2D0AEF9F02}" srcOrd="0" destOrd="0" presId="urn:microsoft.com/office/officeart/2008/layout/LinedList"/>
    <dgm:cxn modelId="{963814AA-6389-4607-88BE-BCD85FF22EE5}" type="presParOf" srcId="{965619DE-7942-4315-86F6-589D003DC45A}" destId="{FE34E865-A77B-4BCC-A292-75F3E11AAF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B1E41-3B19-4FB6-893C-58DA824060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62C4D-9EC6-4FAB-BA1F-302DB493DC4E}">
      <dgm:prSet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Biópsias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726D0-0408-46CA-9BD3-0FE6075005CC}" type="parTrans" cxnId="{C87F092B-6225-4071-9924-31D75C35817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295A8-FE6C-4D1D-A516-47B85561BC42}" type="sibTrans" cxnId="{C87F092B-6225-4071-9924-31D75C35817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A961-984F-4871-B045-8C801529C25B}">
      <dgm:prSet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Amostra única de tecido, podendo haver dois ou mais fragmentos de uma mesma topografia em um  frasco, de órgão ou lesão com finalidade diagnóstica;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C45B2-6FFB-4174-A577-83CE985F7AD2}" type="parTrans" cxnId="{07B37623-FEDE-4B40-A055-A1B548F5A2F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5CE70-653C-4391-9D03-1F7980EE3C75}" type="sibTrans" cxnId="{07B37623-FEDE-4B40-A055-A1B548F5A2F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14E9C-1232-4A1C-80F6-5D246502885E}">
      <dgm:prSet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Acondicionada isoladamente ou vários fragmentos em um mesmo frasco;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6F465-A604-4887-A440-B3DA3958B4A3}" type="parTrans" cxnId="{FF549687-A22F-4021-8C06-E8A88392519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9DABF-E2F3-4671-BD80-7B1E3618E4B3}" type="sibTrans" cxnId="{FF549687-A22F-4021-8C06-E8A88392519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2FAFE-8B98-479E-8329-C6520446DFD9}">
      <dgm:prSet custT="1"/>
      <dgm:spPr/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- Inapropriada para estudo de margens ou estadiamento (ressecções oncológicas);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0FBFA-A001-4756-8BA0-51B7B5CF5C1D}" type="parTrans" cxnId="{369206BB-4341-4404-8866-CA86B198108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D9E49-BC1A-4605-905C-85E5C85829A6}" type="sibTrans" cxnId="{369206BB-4341-4404-8866-CA86B198108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EEA57-7EC5-4D57-B308-6F7D07F19EF8}">
      <dgm:prSet custT="1"/>
      <dgm:spPr/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- Medindo até 0,4 cm;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02F3-567B-4817-A730-4D086E899AC0}" type="parTrans" cxnId="{089639F1-8C2E-4CDA-BE59-EEBA39ED0E9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5D1F6-3A77-4FF5-BD07-1C233E475159}" type="sibTrans" cxnId="{089639F1-8C2E-4CDA-BE59-EEBA39ED0E9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69946-519C-4FCB-B897-AEADAEAA839F}">
      <dgm:prSet custT="1"/>
      <dgm:spPr/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-  Ausência de gordura (na maioria das amostras);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5DCC4-A714-47F8-AD62-412396662CB0}" type="parTrans" cxnId="{8028105A-2052-4641-9708-6D532D08695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67FD5-BD4C-4A03-B27C-AF2BA2BC5B66}" type="sibTrans" cxnId="{8028105A-2052-4641-9708-6D532D08695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2C40D-BD45-4470-9064-EB70C740D165}">
      <dgm:prSet custT="1"/>
      <dgm:spPr/>
      <dgm:t>
        <a:bodyPr/>
        <a:lstStyle/>
        <a:p>
          <a:pPr algn="just"/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Fragmentos de próstata, mucosa gástrica, pele (até 0,4 cm), pólipos gástricos (até 0,4 cm), linfonodos (até 0,3 cm), core de mama,   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amostras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outras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topografias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possuam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tamanho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igual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inferior a 0,4 cm.</a:t>
          </a:r>
        </a:p>
      </dgm:t>
    </dgm:pt>
    <dgm:pt modelId="{E1E4A342-DDD8-4FDE-A7A2-AF9FC752E72C}" type="parTrans" cxnId="{4A28C458-3FF5-4FC8-AEF3-39F047070A0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0D3E1-6EC1-4C09-8E0D-F53D14B95FF6}" type="sibTrans" cxnId="{4A28C458-3FF5-4FC8-AEF3-39F047070A0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BC49A-A09D-4F85-A2B1-B9194A963453}" type="pres">
      <dgm:prSet presAssocID="{162B1E41-3B19-4FB6-893C-58DA824060E2}" presName="vert0" presStyleCnt="0">
        <dgm:presLayoutVars>
          <dgm:dir/>
          <dgm:animOne val="branch"/>
          <dgm:animLvl val="lvl"/>
        </dgm:presLayoutVars>
      </dgm:prSet>
      <dgm:spPr/>
    </dgm:pt>
    <dgm:pt modelId="{9E5A3E95-E0AC-4580-8F6E-C2FB163E0A56}" type="pres">
      <dgm:prSet presAssocID="{26C62C4D-9EC6-4FAB-BA1F-302DB493DC4E}" presName="thickLine" presStyleLbl="alignNode1" presStyleIdx="0" presStyleCnt="7"/>
      <dgm:spPr/>
    </dgm:pt>
    <dgm:pt modelId="{808E3626-340C-4CB2-8BD4-479C9E50B063}" type="pres">
      <dgm:prSet presAssocID="{26C62C4D-9EC6-4FAB-BA1F-302DB493DC4E}" presName="horz1" presStyleCnt="0"/>
      <dgm:spPr/>
    </dgm:pt>
    <dgm:pt modelId="{F36AD996-43BF-4CD3-A400-04610CC9CBED}" type="pres">
      <dgm:prSet presAssocID="{26C62C4D-9EC6-4FAB-BA1F-302DB493DC4E}" presName="tx1" presStyleLbl="revTx" presStyleIdx="0" presStyleCnt="7"/>
      <dgm:spPr/>
    </dgm:pt>
    <dgm:pt modelId="{477548D4-FEC6-4DAE-AA5B-E128577290F3}" type="pres">
      <dgm:prSet presAssocID="{26C62C4D-9EC6-4FAB-BA1F-302DB493DC4E}" presName="vert1" presStyleCnt="0"/>
      <dgm:spPr/>
    </dgm:pt>
    <dgm:pt modelId="{B3DDAD5B-270D-4B50-82FB-751CC1909955}" type="pres">
      <dgm:prSet presAssocID="{A9EBA961-984F-4871-B045-8C801529C25B}" presName="thickLine" presStyleLbl="alignNode1" presStyleIdx="1" presStyleCnt="7"/>
      <dgm:spPr/>
    </dgm:pt>
    <dgm:pt modelId="{0CEE994A-CC58-4603-97FC-0811A9D85938}" type="pres">
      <dgm:prSet presAssocID="{A9EBA961-984F-4871-B045-8C801529C25B}" presName="horz1" presStyleCnt="0"/>
      <dgm:spPr/>
    </dgm:pt>
    <dgm:pt modelId="{A2FDDA23-D23C-4D1E-9B0A-08C924188EEC}" type="pres">
      <dgm:prSet presAssocID="{A9EBA961-984F-4871-B045-8C801529C25B}" presName="tx1" presStyleLbl="revTx" presStyleIdx="1" presStyleCnt="7"/>
      <dgm:spPr/>
    </dgm:pt>
    <dgm:pt modelId="{E034AF6D-5C0D-42FE-96CE-F76B3BF3EE8B}" type="pres">
      <dgm:prSet presAssocID="{A9EBA961-984F-4871-B045-8C801529C25B}" presName="vert1" presStyleCnt="0"/>
      <dgm:spPr/>
    </dgm:pt>
    <dgm:pt modelId="{680A23D9-EFCC-4210-96F1-F20F48BF5FCB}" type="pres">
      <dgm:prSet presAssocID="{3E614E9C-1232-4A1C-80F6-5D246502885E}" presName="thickLine" presStyleLbl="alignNode1" presStyleIdx="2" presStyleCnt="7"/>
      <dgm:spPr/>
    </dgm:pt>
    <dgm:pt modelId="{D4D3E978-B899-43A0-90FF-E5E89AA63056}" type="pres">
      <dgm:prSet presAssocID="{3E614E9C-1232-4A1C-80F6-5D246502885E}" presName="horz1" presStyleCnt="0"/>
      <dgm:spPr/>
    </dgm:pt>
    <dgm:pt modelId="{3D680D0A-3E30-4872-932D-181B8D0A73C6}" type="pres">
      <dgm:prSet presAssocID="{3E614E9C-1232-4A1C-80F6-5D246502885E}" presName="tx1" presStyleLbl="revTx" presStyleIdx="2" presStyleCnt="7"/>
      <dgm:spPr/>
    </dgm:pt>
    <dgm:pt modelId="{7737B8D1-CEA2-412C-BF14-AEAF4442FD9C}" type="pres">
      <dgm:prSet presAssocID="{3E614E9C-1232-4A1C-80F6-5D246502885E}" presName="vert1" presStyleCnt="0"/>
      <dgm:spPr/>
    </dgm:pt>
    <dgm:pt modelId="{95E5AFFF-B390-42EC-886E-C16F51DDD7F5}" type="pres">
      <dgm:prSet presAssocID="{D4D2FAFE-8B98-479E-8329-C6520446DFD9}" presName="thickLine" presStyleLbl="alignNode1" presStyleIdx="3" presStyleCnt="7"/>
      <dgm:spPr/>
    </dgm:pt>
    <dgm:pt modelId="{9FFEA00C-584A-4B01-869F-82550C0EB3CD}" type="pres">
      <dgm:prSet presAssocID="{D4D2FAFE-8B98-479E-8329-C6520446DFD9}" presName="horz1" presStyleCnt="0"/>
      <dgm:spPr/>
    </dgm:pt>
    <dgm:pt modelId="{4BE63F91-249F-4AE6-9001-AE79341381F9}" type="pres">
      <dgm:prSet presAssocID="{D4D2FAFE-8B98-479E-8329-C6520446DFD9}" presName="tx1" presStyleLbl="revTx" presStyleIdx="3" presStyleCnt="7"/>
      <dgm:spPr/>
    </dgm:pt>
    <dgm:pt modelId="{ADCC9821-3F33-4B86-BF06-AC7D98148F7C}" type="pres">
      <dgm:prSet presAssocID="{D4D2FAFE-8B98-479E-8329-C6520446DFD9}" presName="vert1" presStyleCnt="0"/>
      <dgm:spPr/>
    </dgm:pt>
    <dgm:pt modelId="{DED2033A-8BFC-49D6-8227-5C6B294BF8A6}" type="pres">
      <dgm:prSet presAssocID="{E85EEA57-7EC5-4D57-B308-6F7D07F19EF8}" presName="thickLine" presStyleLbl="alignNode1" presStyleIdx="4" presStyleCnt="7"/>
      <dgm:spPr/>
    </dgm:pt>
    <dgm:pt modelId="{DE5BE43A-2F9F-4073-822F-2C8297A35C6B}" type="pres">
      <dgm:prSet presAssocID="{E85EEA57-7EC5-4D57-B308-6F7D07F19EF8}" presName="horz1" presStyleCnt="0"/>
      <dgm:spPr/>
    </dgm:pt>
    <dgm:pt modelId="{7DAB2316-8028-4E31-B37D-E30D81234F9E}" type="pres">
      <dgm:prSet presAssocID="{E85EEA57-7EC5-4D57-B308-6F7D07F19EF8}" presName="tx1" presStyleLbl="revTx" presStyleIdx="4" presStyleCnt="7"/>
      <dgm:spPr/>
    </dgm:pt>
    <dgm:pt modelId="{44434F00-F29C-4229-A748-E3ECFF9C7375}" type="pres">
      <dgm:prSet presAssocID="{E85EEA57-7EC5-4D57-B308-6F7D07F19EF8}" presName="vert1" presStyleCnt="0"/>
      <dgm:spPr/>
    </dgm:pt>
    <dgm:pt modelId="{266DEAB6-2C07-4BC7-928C-69DD41955C8C}" type="pres">
      <dgm:prSet presAssocID="{0DD69946-519C-4FCB-B897-AEADAEAA839F}" presName="thickLine" presStyleLbl="alignNode1" presStyleIdx="5" presStyleCnt="7"/>
      <dgm:spPr/>
    </dgm:pt>
    <dgm:pt modelId="{07D24A04-77B6-414E-8688-557FB3AAC857}" type="pres">
      <dgm:prSet presAssocID="{0DD69946-519C-4FCB-B897-AEADAEAA839F}" presName="horz1" presStyleCnt="0"/>
      <dgm:spPr/>
    </dgm:pt>
    <dgm:pt modelId="{EFBB7727-97B1-4BF6-8DFF-CE923132EB50}" type="pres">
      <dgm:prSet presAssocID="{0DD69946-519C-4FCB-B897-AEADAEAA839F}" presName="tx1" presStyleLbl="revTx" presStyleIdx="5" presStyleCnt="7"/>
      <dgm:spPr/>
    </dgm:pt>
    <dgm:pt modelId="{EAAD8990-6B30-4D24-BC57-25FDA0DE31FC}" type="pres">
      <dgm:prSet presAssocID="{0DD69946-519C-4FCB-B897-AEADAEAA839F}" presName="vert1" presStyleCnt="0"/>
      <dgm:spPr/>
    </dgm:pt>
    <dgm:pt modelId="{BC56B2EA-1194-480D-84D4-3F4A75999B53}" type="pres">
      <dgm:prSet presAssocID="{0762C40D-BD45-4470-9064-EB70C740D165}" presName="thickLine" presStyleLbl="alignNode1" presStyleIdx="6" presStyleCnt="7"/>
      <dgm:spPr/>
    </dgm:pt>
    <dgm:pt modelId="{4461E43C-173C-48C2-8BD1-472A6D95D3B9}" type="pres">
      <dgm:prSet presAssocID="{0762C40D-BD45-4470-9064-EB70C740D165}" presName="horz1" presStyleCnt="0"/>
      <dgm:spPr/>
    </dgm:pt>
    <dgm:pt modelId="{71F9759B-193E-4915-BB0D-C6D6127F6C8E}" type="pres">
      <dgm:prSet presAssocID="{0762C40D-BD45-4470-9064-EB70C740D165}" presName="tx1" presStyleLbl="revTx" presStyleIdx="6" presStyleCnt="7"/>
      <dgm:spPr/>
    </dgm:pt>
    <dgm:pt modelId="{55FBB49B-C862-442D-B221-A35C0CC6D8A7}" type="pres">
      <dgm:prSet presAssocID="{0762C40D-BD45-4470-9064-EB70C740D165}" presName="vert1" presStyleCnt="0"/>
      <dgm:spPr/>
    </dgm:pt>
  </dgm:ptLst>
  <dgm:cxnLst>
    <dgm:cxn modelId="{07B37623-FEDE-4B40-A055-A1B548F5A2F7}" srcId="{162B1E41-3B19-4FB6-893C-58DA824060E2}" destId="{A9EBA961-984F-4871-B045-8C801529C25B}" srcOrd="1" destOrd="0" parTransId="{876C45B2-6FFB-4174-A577-83CE985F7AD2}" sibTransId="{C9D5CE70-653C-4391-9D03-1F7980EE3C75}"/>
    <dgm:cxn modelId="{C87F092B-6225-4071-9924-31D75C358176}" srcId="{162B1E41-3B19-4FB6-893C-58DA824060E2}" destId="{26C62C4D-9EC6-4FAB-BA1F-302DB493DC4E}" srcOrd="0" destOrd="0" parTransId="{125726D0-0408-46CA-9BD3-0FE6075005CC}" sibTransId="{DFD295A8-FE6C-4D1D-A516-47B85561BC42}"/>
    <dgm:cxn modelId="{EFC6E73B-A48D-4F44-A88A-D03FBC00C033}" type="presOf" srcId="{0762C40D-BD45-4470-9064-EB70C740D165}" destId="{71F9759B-193E-4915-BB0D-C6D6127F6C8E}" srcOrd="0" destOrd="0" presId="urn:microsoft.com/office/officeart/2008/layout/LinedList"/>
    <dgm:cxn modelId="{9B3B4F66-834E-4CEF-8DB5-E4D5BBFB4D0E}" type="presOf" srcId="{3E614E9C-1232-4A1C-80F6-5D246502885E}" destId="{3D680D0A-3E30-4872-932D-181B8D0A73C6}" srcOrd="0" destOrd="0" presId="urn:microsoft.com/office/officeart/2008/layout/LinedList"/>
    <dgm:cxn modelId="{423DD66D-E1EC-44B1-8F5A-F16D0C9BAC90}" type="presOf" srcId="{162B1E41-3B19-4FB6-893C-58DA824060E2}" destId="{395BC49A-A09D-4F85-A2B1-B9194A963453}" srcOrd="0" destOrd="0" presId="urn:microsoft.com/office/officeart/2008/layout/LinedList"/>
    <dgm:cxn modelId="{F5F1EA6E-AA55-49FB-84BE-F47CA8C14726}" type="presOf" srcId="{D4D2FAFE-8B98-479E-8329-C6520446DFD9}" destId="{4BE63F91-249F-4AE6-9001-AE79341381F9}" srcOrd="0" destOrd="0" presId="urn:microsoft.com/office/officeart/2008/layout/LinedList"/>
    <dgm:cxn modelId="{60734350-F203-44CC-9A93-FE291D4DD8CF}" type="presOf" srcId="{0DD69946-519C-4FCB-B897-AEADAEAA839F}" destId="{EFBB7727-97B1-4BF6-8DFF-CE923132EB50}" srcOrd="0" destOrd="0" presId="urn:microsoft.com/office/officeart/2008/layout/LinedList"/>
    <dgm:cxn modelId="{4A28C458-3FF5-4FC8-AEF3-39F047070A06}" srcId="{162B1E41-3B19-4FB6-893C-58DA824060E2}" destId="{0762C40D-BD45-4470-9064-EB70C740D165}" srcOrd="6" destOrd="0" parTransId="{E1E4A342-DDD8-4FDE-A7A2-AF9FC752E72C}" sibTransId="{2B30D3E1-6EC1-4C09-8E0D-F53D14B95FF6}"/>
    <dgm:cxn modelId="{8028105A-2052-4641-9708-6D532D086955}" srcId="{162B1E41-3B19-4FB6-893C-58DA824060E2}" destId="{0DD69946-519C-4FCB-B897-AEADAEAA839F}" srcOrd="5" destOrd="0" parTransId="{59F5DCC4-A714-47F8-AD62-412396662CB0}" sibTransId="{CE667FD5-BD4C-4A03-B27C-AF2BA2BC5B66}"/>
    <dgm:cxn modelId="{FF549687-A22F-4021-8C06-E8A883925195}" srcId="{162B1E41-3B19-4FB6-893C-58DA824060E2}" destId="{3E614E9C-1232-4A1C-80F6-5D246502885E}" srcOrd="2" destOrd="0" parTransId="{A356F465-A604-4887-A440-B3DA3958B4A3}" sibTransId="{1239DABF-E2F3-4671-BD80-7B1E3618E4B3}"/>
    <dgm:cxn modelId="{3584F8B2-92E3-4EE3-9018-4AFEDF0BD905}" type="presOf" srcId="{26C62C4D-9EC6-4FAB-BA1F-302DB493DC4E}" destId="{F36AD996-43BF-4CD3-A400-04610CC9CBED}" srcOrd="0" destOrd="0" presId="urn:microsoft.com/office/officeart/2008/layout/LinedList"/>
    <dgm:cxn modelId="{7E0BAFB6-292F-42D4-BB79-F8B5116ED49F}" type="presOf" srcId="{E85EEA57-7EC5-4D57-B308-6F7D07F19EF8}" destId="{7DAB2316-8028-4E31-B37D-E30D81234F9E}" srcOrd="0" destOrd="0" presId="urn:microsoft.com/office/officeart/2008/layout/LinedList"/>
    <dgm:cxn modelId="{369206BB-4341-4404-8866-CA86B1981080}" srcId="{162B1E41-3B19-4FB6-893C-58DA824060E2}" destId="{D4D2FAFE-8B98-479E-8329-C6520446DFD9}" srcOrd="3" destOrd="0" parTransId="{F160FBFA-A001-4756-8BA0-51B7B5CF5C1D}" sibTransId="{441D9E49-BC1A-4605-905C-85E5C85829A6}"/>
    <dgm:cxn modelId="{58E2D0DA-95EF-4ED7-A81D-A1E3335CC6EF}" type="presOf" srcId="{A9EBA961-984F-4871-B045-8C801529C25B}" destId="{A2FDDA23-D23C-4D1E-9B0A-08C924188EEC}" srcOrd="0" destOrd="0" presId="urn:microsoft.com/office/officeart/2008/layout/LinedList"/>
    <dgm:cxn modelId="{089639F1-8C2E-4CDA-BE59-EEBA39ED0E92}" srcId="{162B1E41-3B19-4FB6-893C-58DA824060E2}" destId="{E85EEA57-7EC5-4D57-B308-6F7D07F19EF8}" srcOrd="4" destOrd="0" parTransId="{2D8402F3-567B-4817-A730-4D086E899AC0}" sibTransId="{1815D1F6-3A77-4FF5-BD07-1C233E475159}"/>
    <dgm:cxn modelId="{6E10EA81-F106-4887-B2D8-5D274F06B073}" type="presParOf" srcId="{395BC49A-A09D-4F85-A2B1-B9194A963453}" destId="{9E5A3E95-E0AC-4580-8F6E-C2FB163E0A56}" srcOrd="0" destOrd="0" presId="urn:microsoft.com/office/officeart/2008/layout/LinedList"/>
    <dgm:cxn modelId="{473F8E7F-C865-4FFC-8D70-D3181CB81978}" type="presParOf" srcId="{395BC49A-A09D-4F85-A2B1-B9194A963453}" destId="{808E3626-340C-4CB2-8BD4-479C9E50B063}" srcOrd="1" destOrd="0" presId="urn:microsoft.com/office/officeart/2008/layout/LinedList"/>
    <dgm:cxn modelId="{92ACA7FD-D07F-4DCC-B7B2-25009A003C02}" type="presParOf" srcId="{808E3626-340C-4CB2-8BD4-479C9E50B063}" destId="{F36AD996-43BF-4CD3-A400-04610CC9CBED}" srcOrd="0" destOrd="0" presId="urn:microsoft.com/office/officeart/2008/layout/LinedList"/>
    <dgm:cxn modelId="{2FC14A44-D892-4155-A098-45F459090D25}" type="presParOf" srcId="{808E3626-340C-4CB2-8BD4-479C9E50B063}" destId="{477548D4-FEC6-4DAE-AA5B-E128577290F3}" srcOrd="1" destOrd="0" presId="urn:microsoft.com/office/officeart/2008/layout/LinedList"/>
    <dgm:cxn modelId="{6374F984-1738-4A5D-BE02-3317A09982BA}" type="presParOf" srcId="{395BC49A-A09D-4F85-A2B1-B9194A963453}" destId="{B3DDAD5B-270D-4B50-82FB-751CC1909955}" srcOrd="2" destOrd="0" presId="urn:microsoft.com/office/officeart/2008/layout/LinedList"/>
    <dgm:cxn modelId="{0EDA7CEF-A743-4DEA-B7BD-9FA32F9DA7DA}" type="presParOf" srcId="{395BC49A-A09D-4F85-A2B1-B9194A963453}" destId="{0CEE994A-CC58-4603-97FC-0811A9D85938}" srcOrd="3" destOrd="0" presId="urn:microsoft.com/office/officeart/2008/layout/LinedList"/>
    <dgm:cxn modelId="{0D60EF2E-DD46-4C36-8AA7-16892D2026F8}" type="presParOf" srcId="{0CEE994A-CC58-4603-97FC-0811A9D85938}" destId="{A2FDDA23-D23C-4D1E-9B0A-08C924188EEC}" srcOrd="0" destOrd="0" presId="urn:microsoft.com/office/officeart/2008/layout/LinedList"/>
    <dgm:cxn modelId="{02E6F7F2-CE9B-424A-BF38-2DE1202191F3}" type="presParOf" srcId="{0CEE994A-CC58-4603-97FC-0811A9D85938}" destId="{E034AF6D-5C0D-42FE-96CE-F76B3BF3EE8B}" srcOrd="1" destOrd="0" presId="urn:microsoft.com/office/officeart/2008/layout/LinedList"/>
    <dgm:cxn modelId="{BC9A64AC-15EC-41FE-BF46-2E7743F1EC2D}" type="presParOf" srcId="{395BC49A-A09D-4F85-A2B1-B9194A963453}" destId="{680A23D9-EFCC-4210-96F1-F20F48BF5FCB}" srcOrd="4" destOrd="0" presId="urn:microsoft.com/office/officeart/2008/layout/LinedList"/>
    <dgm:cxn modelId="{D13444AE-8991-40EF-B23E-626D3FFBB550}" type="presParOf" srcId="{395BC49A-A09D-4F85-A2B1-B9194A963453}" destId="{D4D3E978-B899-43A0-90FF-E5E89AA63056}" srcOrd="5" destOrd="0" presId="urn:microsoft.com/office/officeart/2008/layout/LinedList"/>
    <dgm:cxn modelId="{FB412881-776E-4791-8CAF-FA4D8DE4682F}" type="presParOf" srcId="{D4D3E978-B899-43A0-90FF-E5E89AA63056}" destId="{3D680D0A-3E30-4872-932D-181B8D0A73C6}" srcOrd="0" destOrd="0" presId="urn:microsoft.com/office/officeart/2008/layout/LinedList"/>
    <dgm:cxn modelId="{A331E1CD-514F-45A8-9DD7-ACF410B19FA8}" type="presParOf" srcId="{D4D3E978-B899-43A0-90FF-E5E89AA63056}" destId="{7737B8D1-CEA2-412C-BF14-AEAF4442FD9C}" srcOrd="1" destOrd="0" presId="urn:microsoft.com/office/officeart/2008/layout/LinedList"/>
    <dgm:cxn modelId="{B281BA04-80EE-40BE-AB7C-EB51AFF778A0}" type="presParOf" srcId="{395BC49A-A09D-4F85-A2B1-B9194A963453}" destId="{95E5AFFF-B390-42EC-886E-C16F51DDD7F5}" srcOrd="6" destOrd="0" presId="urn:microsoft.com/office/officeart/2008/layout/LinedList"/>
    <dgm:cxn modelId="{048ECC51-A49D-4A1F-80AF-24159B4175DC}" type="presParOf" srcId="{395BC49A-A09D-4F85-A2B1-B9194A963453}" destId="{9FFEA00C-584A-4B01-869F-82550C0EB3CD}" srcOrd="7" destOrd="0" presId="urn:microsoft.com/office/officeart/2008/layout/LinedList"/>
    <dgm:cxn modelId="{13FD3CE5-4DD4-4DCD-AD43-270A6CADCEC6}" type="presParOf" srcId="{9FFEA00C-584A-4B01-869F-82550C0EB3CD}" destId="{4BE63F91-249F-4AE6-9001-AE79341381F9}" srcOrd="0" destOrd="0" presId="urn:microsoft.com/office/officeart/2008/layout/LinedList"/>
    <dgm:cxn modelId="{844C05B9-1C98-4345-9CE3-2C1B9BB18F3C}" type="presParOf" srcId="{9FFEA00C-584A-4B01-869F-82550C0EB3CD}" destId="{ADCC9821-3F33-4B86-BF06-AC7D98148F7C}" srcOrd="1" destOrd="0" presId="urn:microsoft.com/office/officeart/2008/layout/LinedList"/>
    <dgm:cxn modelId="{0B9A7D60-F919-4A25-8EC5-A4891795A42F}" type="presParOf" srcId="{395BC49A-A09D-4F85-A2B1-B9194A963453}" destId="{DED2033A-8BFC-49D6-8227-5C6B294BF8A6}" srcOrd="8" destOrd="0" presId="urn:microsoft.com/office/officeart/2008/layout/LinedList"/>
    <dgm:cxn modelId="{CA8C0DC3-F564-41E3-A4A9-2BA2C0E47A79}" type="presParOf" srcId="{395BC49A-A09D-4F85-A2B1-B9194A963453}" destId="{DE5BE43A-2F9F-4073-822F-2C8297A35C6B}" srcOrd="9" destOrd="0" presId="urn:microsoft.com/office/officeart/2008/layout/LinedList"/>
    <dgm:cxn modelId="{4A5C7709-7E01-4A69-ABE4-F5BF8156CF9F}" type="presParOf" srcId="{DE5BE43A-2F9F-4073-822F-2C8297A35C6B}" destId="{7DAB2316-8028-4E31-B37D-E30D81234F9E}" srcOrd="0" destOrd="0" presId="urn:microsoft.com/office/officeart/2008/layout/LinedList"/>
    <dgm:cxn modelId="{CF84EFC9-5385-4F6B-AC22-F6634DE3F554}" type="presParOf" srcId="{DE5BE43A-2F9F-4073-822F-2C8297A35C6B}" destId="{44434F00-F29C-4229-A748-E3ECFF9C7375}" srcOrd="1" destOrd="0" presId="urn:microsoft.com/office/officeart/2008/layout/LinedList"/>
    <dgm:cxn modelId="{53A3FF8D-66BB-44BA-881E-878ED9A9CDDD}" type="presParOf" srcId="{395BC49A-A09D-4F85-A2B1-B9194A963453}" destId="{266DEAB6-2C07-4BC7-928C-69DD41955C8C}" srcOrd="10" destOrd="0" presId="urn:microsoft.com/office/officeart/2008/layout/LinedList"/>
    <dgm:cxn modelId="{1AFE8595-2E6D-44BC-B483-E703D92AC8AF}" type="presParOf" srcId="{395BC49A-A09D-4F85-A2B1-B9194A963453}" destId="{07D24A04-77B6-414E-8688-557FB3AAC857}" srcOrd="11" destOrd="0" presId="urn:microsoft.com/office/officeart/2008/layout/LinedList"/>
    <dgm:cxn modelId="{C2C817A8-818F-493F-BF99-679DCE132190}" type="presParOf" srcId="{07D24A04-77B6-414E-8688-557FB3AAC857}" destId="{EFBB7727-97B1-4BF6-8DFF-CE923132EB50}" srcOrd="0" destOrd="0" presId="urn:microsoft.com/office/officeart/2008/layout/LinedList"/>
    <dgm:cxn modelId="{77716F94-28B2-470C-91D7-324F067E5B01}" type="presParOf" srcId="{07D24A04-77B6-414E-8688-557FB3AAC857}" destId="{EAAD8990-6B30-4D24-BC57-25FDA0DE31FC}" srcOrd="1" destOrd="0" presId="urn:microsoft.com/office/officeart/2008/layout/LinedList"/>
    <dgm:cxn modelId="{81335E76-CEB5-4BBB-A2B0-18D3C133FB52}" type="presParOf" srcId="{395BC49A-A09D-4F85-A2B1-B9194A963453}" destId="{BC56B2EA-1194-480D-84D4-3F4A75999B53}" srcOrd="12" destOrd="0" presId="urn:microsoft.com/office/officeart/2008/layout/LinedList"/>
    <dgm:cxn modelId="{58E02C7A-B1C0-4F2F-8530-7BC8D6C6BC24}" type="presParOf" srcId="{395BC49A-A09D-4F85-A2B1-B9194A963453}" destId="{4461E43C-173C-48C2-8BD1-472A6D95D3B9}" srcOrd="13" destOrd="0" presId="urn:microsoft.com/office/officeart/2008/layout/LinedList"/>
    <dgm:cxn modelId="{439C9A32-F4C0-4F70-B362-DE49E59F7282}" type="presParOf" srcId="{4461E43C-173C-48C2-8BD1-472A6D95D3B9}" destId="{71F9759B-193E-4915-BB0D-C6D6127F6C8E}" srcOrd="0" destOrd="0" presId="urn:microsoft.com/office/officeart/2008/layout/LinedList"/>
    <dgm:cxn modelId="{2D05EC4B-1EBF-4102-A971-7CE64F28A62E}" type="presParOf" srcId="{4461E43C-173C-48C2-8BD1-472A6D95D3B9}" destId="{55FBB49B-C862-442D-B221-A35C0CC6D8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A520C-2A42-4493-800A-5C372961F10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CD20B-E911-4207-9A7B-AE63C99EE9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Evite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reaproveitar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totalmente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abertos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semi-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abertos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4E61DAF1-2636-4207-899C-29B4A07B920E}" type="parTrans" cxnId="{3EB8B798-3208-4ECA-9232-DF691600E0A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4F819-EABC-4A29-9C57-B058B926D0CE}" type="sibTrans" cxnId="{3EB8B798-3208-4ECA-9232-DF691600E0AD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047FE-EADA-474F-BDFA-0165734065F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Antes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processar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amostras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lave-as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água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retirar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exesso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do formol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tamponado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Esse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contato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com 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álcool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absoluto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causa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maior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retração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tecido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827C2B48-D706-437A-B1D0-D9FE13627BD8}" type="parTrans" cxnId="{0700C8B7-0BCB-46F8-A257-52A039F697F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2CCC3-CF46-466C-AAA7-F5C7DF926D62}" type="sibTrans" cxnId="{0700C8B7-0BCB-46F8-A257-52A039F697F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8C4FB-7B32-4A52-8DAA-A7B20BE83F13}" type="pres">
      <dgm:prSet presAssocID="{35BA520C-2A42-4493-800A-5C372961F10A}" presName="root" presStyleCnt="0">
        <dgm:presLayoutVars>
          <dgm:dir/>
          <dgm:resizeHandles val="exact"/>
        </dgm:presLayoutVars>
      </dgm:prSet>
      <dgm:spPr/>
    </dgm:pt>
    <dgm:pt modelId="{4D5DE54E-E9E0-414D-B306-068F73B6FE46}" type="pres">
      <dgm:prSet presAssocID="{35BA520C-2A42-4493-800A-5C372961F10A}" presName="container" presStyleCnt="0">
        <dgm:presLayoutVars>
          <dgm:dir/>
          <dgm:resizeHandles val="exact"/>
        </dgm:presLayoutVars>
      </dgm:prSet>
      <dgm:spPr/>
    </dgm:pt>
    <dgm:pt modelId="{2B1AA758-D474-4A0F-AC8D-1058B4AD1CAD}" type="pres">
      <dgm:prSet presAssocID="{031CD20B-E911-4207-9A7B-AE63C99EE958}" presName="compNode" presStyleCnt="0"/>
      <dgm:spPr/>
    </dgm:pt>
    <dgm:pt modelId="{ECDF9B1A-6017-4044-BAA7-94CE4C48595B}" type="pres">
      <dgm:prSet presAssocID="{031CD20B-E911-4207-9A7B-AE63C99EE958}" presName="iconBgRect" presStyleLbl="bgShp" presStyleIdx="0" presStyleCnt="2"/>
      <dgm:spPr/>
    </dgm:pt>
    <dgm:pt modelId="{502EB3C0-79D9-4309-AAE7-6A1DEF58BCA1}" type="pres">
      <dgm:prSet presAssocID="{031CD20B-E911-4207-9A7B-AE63C99EE9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asco"/>
        </a:ext>
      </dgm:extLst>
    </dgm:pt>
    <dgm:pt modelId="{4E20A318-880D-4FB9-A0E2-40C14ACD4A15}" type="pres">
      <dgm:prSet presAssocID="{031CD20B-E911-4207-9A7B-AE63C99EE958}" presName="spaceRect" presStyleCnt="0"/>
      <dgm:spPr/>
    </dgm:pt>
    <dgm:pt modelId="{38D7A902-DAC9-40BA-B4C2-AE3F4C054159}" type="pres">
      <dgm:prSet presAssocID="{031CD20B-E911-4207-9A7B-AE63C99EE958}" presName="textRect" presStyleLbl="revTx" presStyleIdx="0" presStyleCnt="2">
        <dgm:presLayoutVars>
          <dgm:chMax val="1"/>
          <dgm:chPref val="1"/>
        </dgm:presLayoutVars>
      </dgm:prSet>
      <dgm:spPr/>
    </dgm:pt>
    <dgm:pt modelId="{BA9981C1-A8E5-4B4C-860E-5EC82FF50B11}" type="pres">
      <dgm:prSet presAssocID="{29C4F819-EABC-4A29-9C57-B058B926D0CE}" presName="sibTrans" presStyleLbl="sibTrans2D1" presStyleIdx="0" presStyleCnt="0"/>
      <dgm:spPr/>
    </dgm:pt>
    <dgm:pt modelId="{683B6A9E-FCB9-4586-B206-A10672875C22}" type="pres">
      <dgm:prSet presAssocID="{ED7047FE-EADA-474F-BDFA-0165734065FA}" presName="compNode" presStyleCnt="0"/>
      <dgm:spPr/>
    </dgm:pt>
    <dgm:pt modelId="{C641D3A0-055B-495C-9EAD-6C29EBFC5AF0}" type="pres">
      <dgm:prSet presAssocID="{ED7047FE-EADA-474F-BDFA-0165734065FA}" presName="iconBgRect" presStyleLbl="bgShp" presStyleIdx="1" presStyleCnt="2" custLinFactNeighborY="-6315"/>
      <dgm:spPr/>
    </dgm:pt>
    <dgm:pt modelId="{CBB3A46A-7326-416C-8F90-BEC393C8ED49}" type="pres">
      <dgm:prSet presAssocID="{ED7047FE-EADA-474F-BDFA-0165734065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ticínios com preenchimento sólido"/>
        </a:ext>
      </dgm:extLst>
    </dgm:pt>
    <dgm:pt modelId="{D2011C64-634D-4DEC-8CA6-CB0DA8EEF912}" type="pres">
      <dgm:prSet presAssocID="{ED7047FE-EADA-474F-BDFA-0165734065FA}" presName="spaceRect" presStyleCnt="0"/>
      <dgm:spPr/>
    </dgm:pt>
    <dgm:pt modelId="{2A240949-ED8C-4EBC-A618-8604C7E5B73D}" type="pres">
      <dgm:prSet presAssocID="{ED7047FE-EADA-474F-BDFA-0165734065F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3177A00-27F2-49E8-A1CA-9ABF576EDEC4}" type="presOf" srcId="{031CD20B-E911-4207-9A7B-AE63C99EE958}" destId="{38D7A902-DAC9-40BA-B4C2-AE3F4C054159}" srcOrd="0" destOrd="0" presId="urn:microsoft.com/office/officeart/2018/2/layout/IconCircleList"/>
    <dgm:cxn modelId="{0079741B-EF1E-43F8-ADC9-AA4A9AFC74B4}" type="presOf" srcId="{ED7047FE-EADA-474F-BDFA-0165734065FA}" destId="{2A240949-ED8C-4EBC-A618-8604C7E5B73D}" srcOrd="0" destOrd="0" presId="urn:microsoft.com/office/officeart/2018/2/layout/IconCircleList"/>
    <dgm:cxn modelId="{3EC88D1B-00D7-4431-B23F-F368C53FA4D1}" type="presOf" srcId="{29C4F819-EABC-4A29-9C57-B058B926D0CE}" destId="{BA9981C1-A8E5-4B4C-860E-5EC82FF50B11}" srcOrd="0" destOrd="0" presId="urn:microsoft.com/office/officeart/2018/2/layout/IconCircleList"/>
    <dgm:cxn modelId="{3EB8B798-3208-4ECA-9232-DF691600E0AD}" srcId="{35BA520C-2A42-4493-800A-5C372961F10A}" destId="{031CD20B-E911-4207-9A7B-AE63C99EE958}" srcOrd="0" destOrd="0" parTransId="{4E61DAF1-2636-4207-899C-29B4A07B920E}" sibTransId="{29C4F819-EABC-4A29-9C57-B058B926D0CE}"/>
    <dgm:cxn modelId="{79CF5BAD-F346-4B8E-881C-2E7958CB9CBA}" type="presOf" srcId="{35BA520C-2A42-4493-800A-5C372961F10A}" destId="{5338C4FB-7B32-4A52-8DAA-A7B20BE83F13}" srcOrd="0" destOrd="0" presId="urn:microsoft.com/office/officeart/2018/2/layout/IconCircleList"/>
    <dgm:cxn modelId="{0700C8B7-0BCB-46F8-A257-52A039F697FC}" srcId="{35BA520C-2A42-4493-800A-5C372961F10A}" destId="{ED7047FE-EADA-474F-BDFA-0165734065FA}" srcOrd="1" destOrd="0" parTransId="{827C2B48-D706-437A-B1D0-D9FE13627BD8}" sibTransId="{1492CCC3-CF46-466C-AAA7-F5C7DF926D62}"/>
    <dgm:cxn modelId="{666B8C25-4C3F-48C6-9CD9-FAB99E110F71}" type="presParOf" srcId="{5338C4FB-7B32-4A52-8DAA-A7B20BE83F13}" destId="{4D5DE54E-E9E0-414D-B306-068F73B6FE46}" srcOrd="0" destOrd="0" presId="urn:microsoft.com/office/officeart/2018/2/layout/IconCircleList"/>
    <dgm:cxn modelId="{903C1A38-D0BB-4B67-8A43-AD21F228111E}" type="presParOf" srcId="{4D5DE54E-E9E0-414D-B306-068F73B6FE46}" destId="{2B1AA758-D474-4A0F-AC8D-1058B4AD1CAD}" srcOrd="0" destOrd="0" presId="urn:microsoft.com/office/officeart/2018/2/layout/IconCircleList"/>
    <dgm:cxn modelId="{4E86ADCF-6DE7-454F-ABCE-38E1B3ED352C}" type="presParOf" srcId="{2B1AA758-D474-4A0F-AC8D-1058B4AD1CAD}" destId="{ECDF9B1A-6017-4044-BAA7-94CE4C48595B}" srcOrd="0" destOrd="0" presId="urn:microsoft.com/office/officeart/2018/2/layout/IconCircleList"/>
    <dgm:cxn modelId="{3D1B9955-E4CF-492C-85CD-35F247D19A05}" type="presParOf" srcId="{2B1AA758-D474-4A0F-AC8D-1058B4AD1CAD}" destId="{502EB3C0-79D9-4309-AAE7-6A1DEF58BCA1}" srcOrd="1" destOrd="0" presId="urn:microsoft.com/office/officeart/2018/2/layout/IconCircleList"/>
    <dgm:cxn modelId="{D0BDE1E4-FED7-4727-8802-A3F98589B4A0}" type="presParOf" srcId="{2B1AA758-D474-4A0F-AC8D-1058B4AD1CAD}" destId="{4E20A318-880D-4FB9-A0E2-40C14ACD4A15}" srcOrd="2" destOrd="0" presId="urn:microsoft.com/office/officeart/2018/2/layout/IconCircleList"/>
    <dgm:cxn modelId="{56930B6B-C86A-4790-B33F-028494FC33F3}" type="presParOf" srcId="{2B1AA758-D474-4A0F-AC8D-1058B4AD1CAD}" destId="{38D7A902-DAC9-40BA-B4C2-AE3F4C054159}" srcOrd="3" destOrd="0" presId="urn:microsoft.com/office/officeart/2018/2/layout/IconCircleList"/>
    <dgm:cxn modelId="{C52E85DD-E569-485B-B843-2F78CF13EAEE}" type="presParOf" srcId="{4D5DE54E-E9E0-414D-B306-068F73B6FE46}" destId="{BA9981C1-A8E5-4B4C-860E-5EC82FF50B11}" srcOrd="1" destOrd="0" presId="urn:microsoft.com/office/officeart/2018/2/layout/IconCircleList"/>
    <dgm:cxn modelId="{A73A0E98-3EDA-4099-8BCB-CAA9EE115781}" type="presParOf" srcId="{4D5DE54E-E9E0-414D-B306-068F73B6FE46}" destId="{683B6A9E-FCB9-4586-B206-A10672875C22}" srcOrd="2" destOrd="0" presId="urn:microsoft.com/office/officeart/2018/2/layout/IconCircleList"/>
    <dgm:cxn modelId="{3ADF32D9-2955-4065-BD33-93D3C65C8325}" type="presParOf" srcId="{683B6A9E-FCB9-4586-B206-A10672875C22}" destId="{C641D3A0-055B-495C-9EAD-6C29EBFC5AF0}" srcOrd="0" destOrd="0" presId="urn:microsoft.com/office/officeart/2018/2/layout/IconCircleList"/>
    <dgm:cxn modelId="{F301CB01-EECE-412E-8D5D-00F17768B581}" type="presParOf" srcId="{683B6A9E-FCB9-4586-B206-A10672875C22}" destId="{CBB3A46A-7326-416C-8F90-BEC393C8ED49}" srcOrd="1" destOrd="0" presId="urn:microsoft.com/office/officeart/2018/2/layout/IconCircleList"/>
    <dgm:cxn modelId="{EB752773-6B53-422F-BD2D-2A416469CDFD}" type="presParOf" srcId="{683B6A9E-FCB9-4586-B206-A10672875C22}" destId="{D2011C64-634D-4DEC-8CA6-CB0DA8EEF912}" srcOrd="2" destOrd="0" presId="urn:microsoft.com/office/officeart/2018/2/layout/IconCircleList"/>
    <dgm:cxn modelId="{91760E48-FFBF-45B6-A83B-4C99F395514C}" type="presParOf" srcId="{683B6A9E-FCB9-4586-B206-A10672875C22}" destId="{2A240949-ED8C-4EBC-A618-8604C7E5B7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B599-D79D-4A4A-A528-E2D44B16BECC}">
      <dsp:nvSpPr>
        <dsp:cNvPr id="0" name=""/>
        <dsp:cNvSpPr/>
      </dsp:nvSpPr>
      <dsp:spPr>
        <a:xfrm>
          <a:off x="334178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ADA8A-7ED4-4025-935D-5B3F5E9DDE5C}">
      <dsp:nvSpPr>
        <dsp:cNvPr id="0" name=""/>
        <dsp:cNvSpPr/>
      </dsp:nvSpPr>
      <dsp:spPr>
        <a:xfrm>
          <a:off x="539842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BF588-6AAB-47D8-9C82-2A95D59E4008}">
      <dsp:nvSpPr>
        <dsp:cNvPr id="0" name=""/>
        <dsp:cNvSpPr/>
      </dsp:nvSpPr>
      <dsp:spPr>
        <a:xfrm>
          <a:off x="25682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Custo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2" y="1265836"/>
        <a:ext cx="1582031" cy="632812"/>
      </dsp:txXfrm>
    </dsp:sp>
    <dsp:sp modelId="{09DA0F9D-410E-40C4-9FEF-23C552ED4180}">
      <dsp:nvSpPr>
        <dsp:cNvPr id="0" name=""/>
        <dsp:cNvSpPr/>
      </dsp:nvSpPr>
      <dsp:spPr>
        <a:xfrm>
          <a:off x="2193064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BA93A-67B2-44F2-97F4-5DBD8266023D}">
      <dsp:nvSpPr>
        <dsp:cNvPr id="0" name=""/>
        <dsp:cNvSpPr/>
      </dsp:nvSpPr>
      <dsp:spPr>
        <a:xfrm>
          <a:off x="2398728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ED549-FE9F-4B07-9D0C-214EF1535D2A}">
      <dsp:nvSpPr>
        <dsp:cNvPr id="0" name=""/>
        <dsp:cNvSpPr/>
      </dsp:nvSpPr>
      <dsp:spPr>
        <a:xfrm>
          <a:off x="1884568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Processos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4568" y="1265836"/>
        <a:ext cx="1582031" cy="632812"/>
      </dsp:txXfrm>
    </dsp:sp>
    <dsp:sp modelId="{5C8DAE98-A5B1-4843-9DC7-9B56BD56069A}">
      <dsp:nvSpPr>
        <dsp:cNvPr id="0" name=""/>
        <dsp:cNvSpPr/>
      </dsp:nvSpPr>
      <dsp:spPr>
        <a:xfrm>
          <a:off x="4051951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C8747-E1FD-4252-8F74-54C1CF852D60}">
      <dsp:nvSpPr>
        <dsp:cNvPr id="0" name=""/>
        <dsp:cNvSpPr/>
      </dsp:nvSpPr>
      <dsp:spPr>
        <a:xfrm>
          <a:off x="4257615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8365A-C25A-4ADA-809D-C36FEDA1AD15}">
      <dsp:nvSpPr>
        <dsp:cNvPr id="0" name=""/>
        <dsp:cNvSpPr/>
      </dsp:nvSpPr>
      <dsp:spPr>
        <a:xfrm>
          <a:off x="3743455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Protocolos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3455" y="1265836"/>
        <a:ext cx="1582031" cy="632812"/>
      </dsp:txXfrm>
    </dsp:sp>
    <dsp:sp modelId="{B10B6FEC-0885-438E-90AA-1DEE5A692122}">
      <dsp:nvSpPr>
        <dsp:cNvPr id="0" name=""/>
        <dsp:cNvSpPr/>
      </dsp:nvSpPr>
      <dsp:spPr>
        <a:xfrm>
          <a:off x="5910838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8D37B-87F5-4FAC-B27D-7EEDBEEF4A0B}">
      <dsp:nvSpPr>
        <dsp:cNvPr id="0" name=""/>
        <dsp:cNvSpPr/>
      </dsp:nvSpPr>
      <dsp:spPr>
        <a:xfrm>
          <a:off x="6116502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0A527-4FAB-4E2B-9203-44D469029993}">
      <dsp:nvSpPr>
        <dsp:cNvPr id="0" name=""/>
        <dsp:cNvSpPr/>
      </dsp:nvSpPr>
      <dsp:spPr>
        <a:xfrm>
          <a:off x="5602342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Tempo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2342" y="1265836"/>
        <a:ext cx="1582031" cy="632812"/>
      </dsp:txXfrm>
    </dsp:sp>
    <dsp:sp modelId="{E3580214-1092-4B6A-900E-E0CD72E00201}">
      <dsp:nvSpPr>
        <dsp:cNvPr id="0" name=""/>
        <dsp:cNvSpPr/>
      </dsp:nvSpPr>
      <dsp:spPr>
        <a:xfrm>
          <a:off x="4969422" y="2347610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9061E-BF90-4809-8B5F-58898DDE6D64}">
      <dsp:nvSpPr>
        <dsp:cNvPr id="0" name=""/>
        <dsp:cNvSpPr/>
      </dsp:nvSpPr>
      <dsp:spPr>
        <a:xfrm>
          <a:off x="5191967" y="2607884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019DD-B39B-4BD7-B1D7-744BA9CF62C4}">
      <dsp:nvSpPr>
        <dsp:cNvPr id="0" name=""/>
        <dsp:cNvSpPr/>
      </dsp:nvSpPr>
      <dsp:spPr>
        <a:xfrm>
          <a:off x="4677043" y="35450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043" y="3545036"/>
        <a:ext cx="1582031" cy="632812"/>
      </dsp:txXfrm>
    </dsp:sp>
    <dsp:sp modelId="{587800FD-E208-49CD-BAA0-DA1A31AF97D0}">
      <dsp:nvSpPr>
        <dsp:cNvPr id="0" name=""/>
        <dsp:cNvSpPr/>
      </dsp:nvSpPr>
      <dsp:spPr>
        <a:xfrm>
          <a:off x="7595062" y="0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A2F6-0557-4D79-9850-E1C4D67DB6BB}">
      <dsp:nvSpPr>
        <dsp:cNvPr id="0" name=""/>
        <dsp:cNvSpPr/>
      </dsp:nvSpPr>
      <dsp:spPr>
        <a:xfrm>
          <a:off x="7800777" y="219524"/>
          <a:ext cx="553710" cy="5537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B578-BBFC-4557-B2F7-158F5C64141D}">
      <dsp:nvSpPr>
        <dsp:cNvPr id="0" name=""/>
        <dsp:cNvSpPr/>
      </dsp:nvSpPr>
      <dsp:spPr>
        <a:xfrm>
          <a:off x="7272967" y="1195878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Segurança do paciente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2967" y="1195878"/>
        <a:ext cx="1582031" cy="632812"/>
      </dsp:txXfrm>
    </dsp:sp>
    <dsp:sp modelId="{7B44FCB9-1B21-4AFF-8F81-F3213080F4B6}">
      <dsp:nvSpPr>
        <dsp:cNvPr id="0" name=""/>
        <dsp:cNvSpPr/>
      </dsp:nvSpPr>
      <dsp:spPr>
        <a:xfrm>
          <a:off x="9389596" y="0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620A-BB4E-4BF2-BE6D-EC14CE14B22E}">
      <dsp:nvSpPr>
        <dsp:cNvPr id="0" name=""/>
        <dsp:cNvSpPr/>
      </dsp:nvSpPr>
      <dsp:spPr>
        <a:xfrm>
          <a:off x="9563822" y="138758"/>
          <a:ext cx="553710" cy="5537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426D4-30AD-4540-8C5E-4A54252B0D54}">
      <dsp:nvSpPr>
        <dsp:cNvPr id="0" name=""/>
        <dsp:cNvSpPr/>
      </dsp:nvSpPr>
      <dsp:spPr>
        <a:xfrm>
          <a:off x="9094802" y="1236834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Diagnóstico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4802" y="1236834"/>
        <a:ext cx="1582031" cy="63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30A64-84E8-4CD0-AF06-DFCB5E361EBD}">
      <dsp:nvSpPr>
        <dsp:cNvPr id="0" name=""/>
        <dsp:cNvSpPr/>
      </dsp:nvSpPr>
      <dsp:spPr>
        <a:xfrm>
          <a:off x="0" y="495"/>
          <a:ext cx="53292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8E6052-27E6-4271-B4E5-3AC5D2C4F68B}">
      <dsp:nvSpPr>
        <dsp:cNvPr id="0" name=""/>
        <dsp:cNvSpPr/>
      </dsp:nvSpPr>
      <dsp:spPr>
        <a:xfrm>
          <a:off x="0" y="495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COLETA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5"/>
        <a:ext cx="5329236" cy="450739"/>
      </dsp:txXfrm>
    </dsp:sp>
    <dsp:sp modelId="{C6B7C320-806B-42EA-A0FE-35D251192C82}">
      <dsp:nvSpPr>
        <dsp:cNvPr id="0" name=""/>
        <dsp:cNvSpPr/>
      </dsp:nvSpPr>
      <dsp:spPr>
        <a:xfrm>
          <a:off x="0" y="451235"/>
          <a:ext cx="5329236" cy="0"/>
        </a:xfrm>
        <a:prstGeom prst="line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D00EF2-6014-48A4-9116-29502ED3F09A}">
      <dsp:nvSpPr>
        <dsp:cNvPr id="0" name=""/>
        <dsp:cNvSpPr/>
      </dsp:nvSpPr>
      <dsp:spPr>
        <a:xfrm>
          <a:off x="0" y="451235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REGISTRO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235"/>
        <a:ext cx="5329236" cy="450739"/>
      </dsp:txXfrm>
    </dsp:sp>
    <dsp:sp modelId="{7E42C458-5DFC-45D2-A2EC-096FF0C93A6A}">
      <dsp:nvSpPr>
        <dsp:cNvPr id="0" name=""/>
        <dsp:cNvSpPr/>
      </dsp:nvSpPr>
      <dsp:spPr>
        <a:xfrm>
          <a:off x="0" y="901975"/>
          <a:ext cx="5329236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736999-F398-44F6-9D3B-81AB70C18E29}">
      <dsp:nvSpPr>
        <dsp:cNvPr id="0" name=""/>
        <dsp:cNvSpPr/>
      </dsp:nvSpPr>
      <dsp:spPr>
        <a:xfrm>
          <a:off x="0" y="901975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FIXAÇÃO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1975"/>
        <a:ext cx="5329236" cy="450739"/>
      </dsp:txXfrm>
    </dsp:sp>
    <dsp:sp modelId="{816AC9B0-304D-492B-9628-E3E391D32FF8}">
      <dsp:nvSpPr>
        <dsp:cNvPr id="0" name=""/>
        <dsp:cNvSpPr/>
      </dsp:nvSpPr>
      <dsp:spPr>
        <a:xfrm>
          <a:off x="0" y="1352715"/>
          <a:ext cx="5329236" cy="0"/>
        </a:xfrm>
        <a:prstGeom prst="line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5C0C0-6BCB-4694-AA00-594AFBABD075}">
      <dsp:nvSpPr>
        <dsp:cNvPr id="0" name=""/>
        <dsp:cNvSpPr/>
      </dsp:nvSpPr>
      <dsp:spPr>
        <a:xfrm>
          <a:off x="0" y="1352715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MACROSCOPIA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52715"/>
        <a:ext cx="5329236" cy="450739"/>
      </dsp:txXfrm>
    </dsp:sp>
    <dsp:sp modelId="{76244B98-B75A-45D9-978B-3233F2541089}">
      <dsp:nvSpPr>
        <dsp:cNvPr id="0" name=""/>
        <dsp:cNvSpPr/>
      </dsp:nvSpPr>
      <dsp:spPr>
        <a:xfrm>
          <a:off x="0" y="1803455"/>
          <a:ext cx="532923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51CB22-623A-4820-9CBE-2BD1139F0E40}">
      <dsp:nvSpPr>
        <dsp:cNvPr id="0" name=""/>
        <dsp:cNvSpPr/>
      </dsp:nvSpPr>
      <dsp:spPr>
        <a:xfrm>
          <a:off x="0" y="1701718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PROCESSAMENTO</a:t>
          </a: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1718"/>
        <a:ext cx="5329236" cy="450739"/>
      </dsp:txXfrm>
    </dsp:sp>
    <dsp:sp modelId="{F90F28F5-9E51-41CB-88EB-E5C8749287C1}">
      <dsp:nvSpPr>
        <dsp:cNvPr id="0" name=""/>
        <dsp:cNvSpPr/>
      </dsp:nvSpPr>
      <dsp:spPr>
        <a:xfrm>
          <a:off x="0" y="2254194"/>
          <a:ext cx="5329236" cy="0"/>
        </a:xfrm>
        <a:prstGeom prst="line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379595-63B9-4F4D-86A6-F52A2D4FBBDE}">
      <dsp:nvSpPr>
        <dsp:cNvPr id="0" name=""/>
        <dsp:cNvSpPr/>
      </dsp:nvSpPr>
      <dsp:spPr>
        <a:xfrm>
          <a:off x="0" y="2254194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INCLUSÃO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54194"/>
        <a:ext cx="5329236" cy="450739"/>
      </dsp:txXfrm>
    </dsp:sp>
    <dsp:sp modelId="{DD0AD648-6DA3-4294-AFEB-ED8F19CD595B}">
      <dsp:nvSpPr>
        <dsp:cNvPr id="0" name=""/>
        <dsp:cNvSpPr/>
      </dsp:nvSpPr>
      <dsp:spPr>
        <a:xfrm>
          <a:off x="0" y="2704934"/>
          <a:ext cx="5329236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28F63B-BAE0-40E0-BCE1-617327677CD5}">
      <dsp:nvSpPr>
        <dsp:cNvPr id="0" name=""/>
        <dsp:cNvSpPr/>
      </dsp:nvSpPr>
      <dsp:spPr>
        <a:xfrm>
          <a:off x="0" y="2704934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MICROTOMIA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04934"/>
        <a:ext cx="5329236" cy="450739"/>
      </dsp:txXfrm>
    </dsp:sp>
    <dsp:sp modelId="{70684B07-93BC-49F4-9A4B-68AE49854A56}">
      <dsp:nvSpPr>
        <dsp:cNvPr id="0" name=""/>
        <dsp:cNvSpPr/>
      </dsp:nvSpPr>
      <dsp:spPr>
        <a:xfrm>
          <a:off x="0" y="3155674"/>
          <a:ext cx="5329236" cy="0"/>
        </a:xfrm>
        <a:prstGeom prst="line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FCC193-220F-4DF0-9D64-C432371C4481}">
      <dsp:nvSpPr>
        <dsp:cNvPr id="0" name=""/>
        <dsp:cNvSpPr/>
      </dsp:nvSpPr>
      <dsp:spPr>
        <a:xfrm>
          <a:off x="0" y="3155674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COLORAÇÃO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5674"/>
        <a:ext cx="5329236" cy="450739"/>
      </dsp:txXfrm>
    </dsp:sp>
    <dsp:sp modelId="{3D738960-0893-4F7C-B21A-F1C537AAB0A3}">
      <dsp:nvSpPr>
        <dsp:cNvPr id="0" name=""/>
        <dsp:cNvSpPr/>
      </dsp:nvSpPr>
      <dsp:spPr>
        <a:xfrm>
          <a:off x="0" y="3606414"/>
          <a:ext cx="532923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AB5655-03B1-4C61-8F40-DC2D0AEF9F02}">
      <dsp:nvSpPr>
        <dsp:cNvPr id="0" name=""/>
        <dsp:cNvSpPr/>
      </dsp:nvSpPr>
      <dsp:spPr>
        <a:xfrm>
          <a:off x="0" y="3606414"/>
          <a:ext cx="5329236" cy="45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MONTAGEM 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06414"/>
        <a:ext cx="5329236" cy="45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3E95-E0AC-4580-8F6E-C2FB163E0A56}">
      <dsp:nvSpPr>
        <dsp:cNvPr id="0" name=""/>
        <dsp:cNvSpPr/>
      </dsp:nvSpPr>
      <dsp:spPr>
        <a:xfrm>
          <a:off x="0" y="531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AD996-43BF-4CD3-A400-04610CC9CBED}">
      <dsp:nvSpPr>
        <dsp:cNvPr id="0" name=""/>
        <dsp:cNvSpPr/>
      </dsp:nvSpPr>
      <dsp:spPr>
        <a:xfrm>
          <a:off x="0" y="531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Biópsias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1"/>
        <a:ext cx="10993272" cy="621467"/>
      </dsp:txXfrm>
    </dsp:sp>
    <dsp:sp modelId="{B3DDAD5B-270D-4B50-82FB-751CC1909955}">
      <dsp:nvSpPr>
        <dsp:cNvPr id="0" name=""/>
        <dsp:cNvSpPr/>
      </dsp:nvSpPr>
      <dsp:spPr>
        <a:xfrm>
          <a:off x="0" y="621999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DDA23-D23C-4D1E-9B0A-08C924188EEC}">
      <dsp:nvSpPr>
        <dsp:cNvPr id="0" name=""/>
        <dsp:cNvSpPr/>
      </dsp:nvSpPr>
      <dsp:spPr>
        <a:xfrm>
          <a:off x="0" y="621999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Amostra única de tecido, podendo haver dois ou mais fragmentos de uma mesma topografia em um  frasco, de órgão ou lesão com finalidade diagnóstica;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21999"/>
        <a:ext cx="10993272" cy="621467"/>
      </dsp:txXfrm>
    </dsp:sp>
    <dsp:sp modelId="{680A23D9-EFCC-4210-96F1-F20F48BF5FCB}">
      <dsp:nvSpPr>
        <dsp:cNvPr id="0" name=""/>
        <dsp:cNvSpPr/>
      </dsp:nvSpPr>
      <dsp:spPr>
        <a:xfrm>
          <a:off x="0" y="1243467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80D0A-3E30-4872-932D-181B8D0A73C6}">
      <dsp:nvSpPr>
        <dsp:cNvPr id="0" name=""/>
        <dsp:cNvSpPr/>
      </dsp:nvSpPr>
      <dsp:spPr>
        <a:xfrm>
          <a:off x="0" y="1243467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Acondicionada isoladamente ou vários fragmentos em um mesmo frasco;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43467"/>
        <a:ext cx="10993272" cy="621467"/>
      </dsp:txXfrm>
    </dsp:sp>
    <dsp:sp modelId="{95E5AFFF-B390-42EC-886E-C16F51DDD7F5}">
      <dsp:nvSpPr>
        <dsp:cNvPr id="0" name=""/>
        <dsp:cNvSpPr/>
      </dsp:nvSpPr>
      <dsp:spPr>
        <a:xfrm>
          <a:off x="0" y="1864935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3F91-249F-4AE6-9001-AE79341381F9}">
      <dsp:nvSpPr>
        <dsp:cNvPr id="0" name=""/>
        <dsp:cNvSpPr/>
      </dsp:nvSpPr>
      <dsp:spPr>
        <a:xfrm>
          <a:off x="0" y="1864935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- Inapropriada para estudo de margens ou estadiamento (ressecções oncológicas);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64935"/>
        <a:ext cx="10993272" cy="621467"/>
      </dsp:txXfrm>
    </dsp:sp>
    <dsp:sp modelId="{DED2033A-8BFC-49D6-8227-5C6B294BF8A6}">
      <dsp:nvSpPr>
        <dsp:cNvPr id="0" name=""/>
        <dsp:cNvSpPr/>
      </dsp:nvSpPr>
      <dsp:spPr>
        <a:xfrm>
          <a:off x="0" y="2486402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B2316-8028-4E31-B37D-E30D81234F9E}">
      <dsp:nvSpPr>
        <dsp:cNvPr id="0" name=""/>
        <dsp:cNvSpPr/>
      </dsp:nvSpPr>
      <dsp:spPr>
        <a:xfrm>
          <a:off x="0" y="2486402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- Medindo até 0,4 cm;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86402"/>
        <a:ext cx="10993272" cy="621467"/>
      </dsp:txXfrm>
    </dsp:sp>
    <dsp:sp modelId="{266DEAB6-2C07-4BC7-928C-69DD41955C8C}">
      <dsp:nvSpPr>
        <dsp:cNvPr id="0" name=""/>
        <dsp:cNvSpPr/>
      </dsp:nvSpPr>
      <dsp:spPr>
        <a:xfrm>
          <a:off x="0" y="3107870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B7727-97B1-4BF6-8DFF-CE923132EB50}">
      <dsp:nvSpPr>
        <dsp:cNvPr id="0" name=""/>
        <dsp:cNvSpPr/>
      </dsp:nvSpPr>
      <dsp:spPr>
        <a:xfrm>
          <a:off x="0" y="3107870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-  Ausência de gordura (na maioria das amostras);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07870"/>
        <a:ext cx="10993272" cy="621467"/>
      </dsp:txXfrm>
    </dsp:sp>
    <dsp:sp modelId="{BC56B2EA-1194-480D-84D4-3F4A75999B53}">
      <dsp:nvSpPr>
        <dsp:cNvPr id="0" name=""/>
        <dsp:cNvSpPr/>
      </dsp:nvSpPr>
      <dsp:spPr>
        <a:xfrm>
          <a:off x="0" y="3729338"/>
          <a:ext cx="109932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9759B-193E-4915-BB0D-C6D6127F6C8E}">
      <dsp:nvSpPr>
        <dsp:cNvPr id="0" name=""/>
        <dsp:cNvSpPr/>
      </dsp:nvSpPr>
      <dsp:spPr>
        <a:xfrm>
          <a:off x="0" y="3729338"/>
          <a:ext cx="1099327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Fragmentos de próstata, mucosa gástrica, pele (até 0,4 cm), pólipos gástricos (até 0,4 cm), linfonodos (até 0,3 cm), core de mama,   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amostras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outras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topografias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possuam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tamanho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igual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inferior a 0,4 cm.</a:t>
          </a:r>
        </a:p>
      </dsp:txBody>
      <dsp:txXfrm>
        <a:off x="0" y="3729338"/>
        <a:ext cx="10993272" cy="621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F9B1A-6017-4044-BAA7-94CE4C48595B}">
      <dsp:nvSpPr>
        <dsp:cNvPr id="0" name=""/>
        <dsp:cNvSpPr/>
      </dsp:nvSpPr>
      <dsp:spPr>
        <a:xfrm>
          <a:off x="289652" y="1188514"/>
          <a:ext cx="1375820" cy="1375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EB3C0-79D9-4309-AAE7-6A1DEF58BCA1}">
      <dsp:nvSpPr>
        <dsp:cNvPr id="0" name=""/>
        <dsp:cNvSpPr/>
      </dsp:nvSpPr>
      <dsp:spPr>
        <a:xfrm>
          <a:off x="578574" y="1477436"/>
          <a:ext cx="797975" cy="7979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7A902-DAC9-40BA-B4C2-AE3F4C054159}">
      <dsp:nvSpPr>
        <dsp:cNvPr id="0" name=""/>
        <dsp:cNvSpPr/>
      </dsp:nvSpPr>
      <dsp:spPr>
        <a:xfrm>
          <a:off x="1960291" y="1188514"/>
          <a:ext cx="3243005" cy="13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Evite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reaproveitar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reagentes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totalmente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abertos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semi-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abertos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960291" y="1188514"/>
        <a:ext cx="3243005" cy="1375820"/>
      </dsp:txXfrm>
    </dsp:sp>
    <dsp:sp modelId="{C641D3A0-055B-495C-9EAD-6C29EBFC5AF0}">
      <dsp:nvSpPr>
        <dsp:cNvPr id="0" name=""/>
        <dsp:cNvSpPr/>
      </dsp:nvSpPr>
      <dsp:spPr>
        <a:xfrm>
          <a:off x="5768366" y="1101631"/>
          <a:ext cx="1375820" cy="1375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3A46A-7326-416C-8F90-BEC393C8ED49}">
      <dsp:nvSpPr>
        <dsp:cNvPr id="0" name=""/>
        <dsp:cNvSpPr/>
      </dsp:nvSpPr>
      <dsp:spPr>
        <a:xfrm>
          <a:off x="6057288" y="1477436"/>
          <a:ext cx="797975" cy="7979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0949-ED8C-4EBC-A618-8604C7E5B73D}">
      <dsp:nvSpPr>
        <dsp:cNvPr id="0" name=""/>
        <dsp:cNvSpPr/>
      </dsp:nvSpPr>
      <dsp:spPr>
        <a:xfrm>
          <a:off x="7439005" y="1188514"/>
          <a:ext cx="3243005" cy="13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Antes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processar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amostras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lave-as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água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retirar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exesso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 formol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tamponado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Esse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contato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 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álcool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absoluto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causa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maior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retração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tecido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7439005" y="1188514"/>
        <a:ext cx="3243005" cy="137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86416-5C0C-1F96-01C1-151523AE3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BBEC4E-1F13-8CEC-A510-DFC439F92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8B888-E7A2-F660-6DE6-2CB781BA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1FEFC-7725-46E9-BCD9-44AFD0B0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209B12-0705-58D9-C932-01135C3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45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B7AFD-B098-0E1F-63DC-E3E70A59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7FDFE8-DBE2-4B58-FC6B-0AEC2CC24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A24667-7D80-944B-9BA6-ED0558B8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BE89C8-9B63-A314-DEF6-0F56AE6E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F18BD9-745D-40C0-C5B6-E525EB50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491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49BBB-9FC8-2601-5A0B-3972BE47C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8AB3B6-13DD-244E-1322-AD57441EF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933786-E076-DB2B-0819-9A33DDC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7B4062-07C1-130F-27B9-54A1F1EC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D5CC8-F9DB-F161-4C20-CD2C5200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74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1D60-3928-870D-A1B2-BF132E2A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142097-4C55-5FA8-C8F2-78E7BFC7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F0DFA-7AD0-7D28-8C3F-136FFB07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A58B9C-CAE1-3F03-2276-8DFBDD38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1FD23C-D21E-D80F-C1D8-6F2F63D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54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13748-C4BA-1B3B-4D5C-A9123F24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985892-6EC8-5633-8A82-20B7A5755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3F6F29-9143-7C85-DDA4-0E9948DD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A8F6AA-B42F-1FA4-830C-08B003CF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745C23-E8C7-3A26-0E2E-34126D68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68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EA2EA-B4C0-EB25-F6DD-1CCBB6F7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F8350-C0B4-95B4-8802-0CF3F59E5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A9B3D2-2D93-F063-3665-5F419674B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7C0D80-576C-68C9-E633-C0AF5922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39B640-2278-769F-77DC-B7A6AF60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EEB4D2-3251-2DE2-4EB9-337A20B7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23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82E39-A90A-5B40-018C-D13267F1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97F24C-0F0C-43A0-A765-5A1CDC88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1321A8-6718-D41B-C577-DE24604B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960AB-575E-BCDF-8F7C-D052DCFCF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0D737B-CF4E-4B40-C44B-3797B295A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D929A64-CA12-6270-ADFA-D7206334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6A86BD-487A-9C60-0159-85259FEB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C1D8A9-B400-CB16-500F-05930F69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013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B6FD2-6A2E-57F6-A4CE-82A99D7D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3E2F84-9398-51CF-CA9E-6CA615C2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D5F2F-C015-BB65-74C8-6D305CF4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D76C5B-C0FA-8B1A-D095-EBD9F887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054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3719C4-3CFA-2D97-3F3B-8CF9C1D3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05836-B7ED-DC8C-05A2-60DDE875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B5E168-D27A-9F4C-D616-A4E5D7A4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695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54D5-DFFD-E3B0-D0E1-ED75C90C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BD0CC-123D-55BB-01E6-5B380732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173659-B101-E201-931D-D5E24432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5422F7-7053-99B6-80C1-0C7DA99C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CF968E-A6D7-428C-B456-AAC7CBF6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0D898-81FD-7F9E-899B-2C9FA843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431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83C90-8920-BEE6-5CAC-9FACA811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7A074E-863B-A2E0-AB1B-291C5BC0A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10350F-D2C4-9633-A1F3-F00FF27D7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56BA59-A620-1247-63A0-E0960CAE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03F2FD-57EF-9CFE-E251-E06B775A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54143D-54AF-A5A6-0CC3-97CDE6E5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06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389465-61BD-DE2B-A4DE-D9DC6D0D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3DA8-F35A-90E3-0F0E-63D5DF61A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6B3323-7372-1A4A-09C0-ECBC72DA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78304-8938-479D-8111-AA943458A814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BD3B4-DADC-1E2A-51E6-110E16F5B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DD924E-6EC6-9ED7-98C6-07B7D9D4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robertobentes6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D289C-55F3-4705-E1FE-0FE67D9E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7649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98097E-FB23-B220-EE81-8BD343D5B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7158"/>
          </a:xfrm>
        </p:spPr>
        <p:txBody>
          <a:bodyPr>
            <a:normAutofit/>
          </a:bodyPr>
          <a:lstStyle/>
          <a:p>
            <a:pPr algn="l"/>
            <a:r>
              <a:rPr lang="pt-BR" sz="5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AF83F6-0E9B-A405-201E-76252FB8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26021"/>
            <a:ext cx="9795637" cy="204226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Rotina e desafios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F197EA-7C58-ED2E-A5C8-0BCFEB084EA6}"/>
              </a:ext>
            </a:extLst>
          </p:cNvPr>
          <p:cNvSpPr txBox="1"/>
          <p:nvPr/>
        </p:nvSpPr>
        <p:spPr>
          <a:xfrm>
            <a:off x="532262" y="5281683"/>
            <a:ext cx="9548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Roberto Protásio Bentes Neto </a:t>
            </a:r>
          </a:p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Biólogo – Universidade Federal do Rio Grande do Norte </a:t>
            </a:r>
          </a:p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em Gestão Hospitalar e em Serviços de Saúde - FAMEC</a:t>
            </a:r>
          </a:p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Coordenador Técnico e Gestor do Laboratório de Anatomia Patológica – Liga Contra o Câncer </a:t>
            </a:r>
          </a:p>
        </p:txBody>
      </p:sp>
    </p:spTree>
    <p:extLst>
      <p:ext uri="{BB962C8B-B14F-4D97-AF65-F5344CB8AC3E}">
        <p14:creationId xmlns:p14="http://schemas.microsoft.com/office/powerpoint/2010/main" val="331552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31EC37-4871-183A-3442-9F702A5A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PROCESSAR?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91DB4C-E89F-7ACA-6C5F-A655076682C7}"/>
              </a:ext>
            </a:extLst>
          </p:cNvPr>
          <p:cNvSpPr txBox="1"/>
          <p:nvPr/>
        </p:nvSpPr>
        <p:spPr>
          <a:xfrm>
            <a:off x="1455729" y="4074718"/>
            <a:ext cx="10877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processamento devemos considerar o tamanho e o  tipo de material das amostras. </a:t>
            </a:r>
          </a:p>
        </p:txBody>
      </p:sp>
    </p:spTree>
    <p:extLst>
      <p:ext uri="{BB962C8B-B14F-4D97-AF65-F5344CB8AC3E}">
        <p14:creationId xmlns:p14="http://schemas.microsoft.com/office/powerpoint/2010/main" val="39540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76C562-F809-96BB-C1A0-287F58FF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 – Separação das amostras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A992-C973-66BA-31F1-905A501C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988" y="2220802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PEÇAS CIRÚRGICAS 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Útero;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Próstata;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Peles (retalhos,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elípses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maiores </a:t>
            </a: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0,5 cm);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Linfonodos entre 0,5 e 1cm;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Nódulos e cistos entre 0,5 e 1 cm;</a:t>
            </a:r>
          </a:p>
          <a:p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Tireóide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A148149-7259-92B4-D18B-981A64B4029F}"/>
              </a:ext>
            </a:extLst>
          </p:cNvPr>
          <p:cNvSpPr txBox="1">
            <a:spLocks/>
          </p:cNvSpPr>
          <p:nvPr/>
        </p:nvSpPr>
        <p:spPr>
          <a:xfrm>
            <a:off x="7739229" y="2527763"/>
            <a:ext cx="4589491" cy="333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PEÇAS CIRÚRGICAS 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Gordura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Mama 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Retossigmóide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Omento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partes moles 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7B44F86-9865-71B7-295A-F1D9C127B2E8}"/>
              </a:ext>
            </a:extLst>
          </p:cNvPr>
          <p:cNvSpPr txBox="1">
            <a:spLocks/>
          </p:cNvSpPr>
          <p:nvPr/>
        </p:nvSpPr>
        <p:spPr>
          <a:xfrm>
            <a:off x="136721" y="2131054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BIÓPSIAS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Mucosas gástricas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Fragmentos de próstata 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Punch de pele e elipses até que </a:t>
            </a: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cm);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Linfonodos até 0,4 cm;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Pólipos gastrointestinais até 0,4 cm</a:t>
            </a:r>
          </a:p>
        </p:txBody>
      </p:sp>
    </p:spTree>
    <p:extLst>
      <p:ext uri="{BB962C8B-B14F-4D97-AF65-F5344CB8AC3E}">
        <p14:creationId xmlns:p14="http://schemas.microsoft.com/office/powerpoint/2010/main" val="230557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7" descr="Pessoa de casaco azul&#10;&#10;Descrição gerada automaticamente com confiança baixa">
            <a:extLst>
              <a:ext uri="{FF2B5EF4-FFF2-40B4-BE49-F238E27FC236}">
                <a16:creationId xmlns:a16="http://schemas.microsoft.com/office/drawing/2014/main" id="{5AADC4E7-1004-9764-08B6-F487EA1D0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r="-1" b="249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8C96B-40DD-6C73-A2E5-2DFECABC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BIÓPSIAS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AA0E0D-C0CE-CBD4-3545-F7E37441934A}"/>
              </a:ext>
            </a:extLst>
          </p:cNvPr>
          <p:cNvSpPr txBox="1"/>
          <p:nvPr/>
        </p:nvSpPr>
        <p:spPr>
          <a:xfrm>
            <a:off x="0" y="6565250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10931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ED9D3900-1388-0323-5633-F9141489F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15630"/>
              </p:ext>
            </p:extLst>
          </p:nvPr>
        </p:nvGraphicFramePr>
        <p:xfrm>
          <a:off x="838200" y="1690688"/>
          <a:ext cx="109932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0149A350-F896-70FF-717F-B503BAB7B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263" y="365125"/>
            <a:ext cx="11559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Rotina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material</a:t>
            </a:r>
          </a:p>
        </p:txBody>
      </p:sp>
    </p:spTree>
    <p:extLst>
      <p:ext uri="{BB962C8B-B14F-4D97-AF65-F5344CB8AC3E}">
        <p14:creationId xmlns:p14="http://schemas.microsoft.com/office/powerpoint/2010/main" val="152963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0647D-7BF5-6A03-BC92-E56A48F3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71550"/>
            <a:ext cx="6443663" cy="5629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BIÓPSIAS – Sistema Manual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2 a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70%, 80%, 90% e 100%;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- 15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- 15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- 15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Garrafa plástica em cima da mesa&#10;&#10;Descrição gerada automaticamente com confiança média">
            <a:extLst>
              <a:ext uri="{FF2B5EF4-FFF2-40B4-BE49-F238E27FC236}">
                <a16:creationId xmlns:a16="http://schemas.microsoft.com/office/drawing/2014/main" id="{FA7D3B07-6354-F309-7BF2-1B67688C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5"/>
          <a:stretch/>
        </p:blipFill>
        <p:spPr>
          <a:xfrm>
            <a:off x="6929483" y="838017"/>
            <a:ext cx="4726540" cy="53160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5A3991-3EF6-81C0-CBEB-F3A52B10CF03}"/>
              </a:ext>
            </a:extLst>
          </p:cNvPr>
          <p:cNvSpPr txBox="1"/>
          <p:nvPr/>
        </p:nvSpPr>
        <p:spPr>
          <a:xfrm>
            <a:off x="3384645" y="4898381"/>
            <a:ext cx="252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3h:30min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468044-762C-6B63-C96C-CABB88E15B84}"/>
              </a:ext>
            </a:extLst>
          </p:cNvPr>
          <p:cNvSpPr txBox="1"/>
          <p:nvPr/>
        </p:nvSpPr>
        <p:spPr>
          <a:xfrm>
            <a:off x="6929483" y="5807846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9271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1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EEB663-A6DE-DC93-3BE9-3ECA688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5" y="708847"/>
            <a:ext cx="7434715" cy="1330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BIÓPSIAS – Automatizado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520D5-3439-A55A-A035-A411F236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03" y="1628543"/>
            <a:ext cx="6037715" cy="41717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70%, 80%, 90% e 100%;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: Shape 4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Espaço Reservado para Conteúdo 8" descr="Pessoa sentada em cadeira azul&#10;&#10;Descrição gerada automaticamente com confiança baixa">
            <a:extLst>
              <a:ext uri="{FF2B5EF4-FFF2-40B4-BE49-F238E27FC236}">
                <a16:creationId xmlns:a16="http://schemas.microsoft.com/office/drawing/2014/main" id="{E051618B-7416-1D6E-759C-EB2F46428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5621" b="1"/>
          <a:stretch/>
        </p:blipFill>
        <p:spPr>
          <a:xfrm>
            <a:off x="7303583" y="1074885"/>
            <a:ext cx="3684567" cy="5311922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A7D582-3463-B2D5-2F41-6DC765E23A62}"/>
              </a:ext>
            </a:extLst>
          </p:cNvPr>
          <p:cNvSpPr txBox="1"/>
          <p:nvPr/>
        </p:nvSpPr>
        <p:spPr>
          <a:xfrm>
            <a:off x="3759230" y="4606611"/>
            <a:ext cx="246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1h:36min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DDD5FC-D411-33A5-41C8-40094D211271}"/>
              </a:ext>
            </a:extLst>
          </p:cNvPr>
          <p:cNvSpPr txBox="1"/>
          <p:nvPr/>
        </p:nvSpPr>
        <p:spPr>
          <a:xfrm>
            <a:off x="7251431" y="6109808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1833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7" descr="Pessoa de casaco azul&#10;&#10;Descrição gerada automaticamente com confiança baixa">
            <a:extLst>
              <a:ext uri="{FF2B5EF4-FFF2-40B4-BE49-F238E27FC236}">
                <a16:creationId xmlns:a16="http://schemas.microsoft.com/office/drawing/2014/main" id="{5AADC4E7-1004-9764-08B6-F487EA1D0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r="-1" b="249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8C96B-40DD-6C73-A2E5-2DFECABC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 CIRÚRGICA  SIMPLES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5613CB-F81A-AD49-FB12-E666797EBE2D}"/>
              </a:ext>
            </a:extLst>
          </p:cNvPr>
          <p:cNvSpPr txBox="1"/>
          <p:nvPr/>
        </p:nvSpPr>
        <p:spPr>
          <a:xfrm>
            <a:off x="0" y="6580991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56661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49A350-F896-70FF-717F-B503BAB7B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3" y="500818"/>
            <a:ext cx="10760054" cy="1228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material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503F0-EB7C-EEF5-907F-C4A312F1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5334198" cy="385072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Peça cirúrgica simples 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espécimes de pequeno porte, não fragmentadas, resultantes de procedimentos simples.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amostras passíveis de avaliação de margens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haver gordura na amostra  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espécime clivado pode chegar a 1,5 x 1,5 cm dentro do cassete histológico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lesões císticas </a:t>
            </a:r>
          </a:p>
          <a:p>
            <a:pPr algn="just">
              <a:buFontTx/>
              <a:buChar char="-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Exeréses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cistos,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mamoplastia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corneto nasal, etc. </a:t>
            </a:r>
          </a:p>
          <a:p>
            <a:pPr algn="just">
              <a:buFontTx/>
              <a:buChar char="-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Uma imagem contendo eletrônico, circuito&#10;&#10;Descrição gerada automaticamente">
            <a:extLst>
              <a:ext uri="{FF2B5EF4-FFF2-40B4-BE49-F238E27FC236}">
                <a16:creationId xmlns:a16="http://schemas.microsoft.com/office/drawing/2014/main" id="{4F86F8A3-4BCD-55F0-8A7E-B5453EF8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17201" b="-2"/>
          <a:stretch/>
        </p:blipFill>
        <p:spPr>
          <a:xfrm>
            <a:off x="6968913" y="2321476"/>
            <a:ext cx="3927680" cy="38074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83C516-FD58-69D9-BFA8-97F084885ED1}"/>
              </a:ext>
            </a:extLst>
          </p:cNvPr>
          <p:cNvSpPr txBox="1"/>
          <p:nvPr/>
        </p:nvSpPr>
        <p:spPr>
          <a:xfrm>
            <a:off x="9133738" y="6113976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113963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0647D-7BF5-6A03-BC92-E56A48F3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559509"/>
            <a:ext cx="6443663" cy="45946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70%, 80%, 90% e 100%;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Imagem 7" descr="Garrafa plástica em cima da mesa&#10;&#10;Descrição gerada automaticamente com confiança média">
            <a:extLst>
              <a:ext uri="{FF2B5EF4-FFF2-40B4-BE49-F238E27FC236}">
                <a16:creationId xmlns:a16="http://schemas.microsoft.com/office/drawing/2014/main" id="{FA7D3B07-6354-F309-7BF2-1B67688C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5"/>
          <a:stretch/>
        </p:blipFill>
        <p:spPr>
          <a:xfrm>
            <a:off x="6929483" y="1416592"/>
            <a:ext cx="4212129" cy="47375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992B6C-9ADE-89A6-CA4F-E39D6DAEDD7E}"/>
              </a:ext>
            </a:extLst>
          </p:cNvPr>
          <p:cNvSpPr txBox="1"/>
          <p:nvPr/>
        </p:nvSpPr>
        <p:spPr>
          <a:xfrm>
            <a:off x="3865957" y="4898381"/>
            <a:ext cx="204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6H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7CCD7-077E-8041-71AE-463838E0968E}"/>
              </a:ext>
            </a:extLst>
          </p:cNvPr>
          <p:cNvSpPr txBox="1"/>
          <p:nvPr/>
        </p:nvSpPr>
        <p:spPr>
          <a:xfrm>
            <a:off x="200026" y="866394"/>
            <a:ext cx="794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PEÇAS CIRÚRGICAS SIMPLES – Sistema Manual</a:t>
            </a:r>
          </a:p>
          <a:p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3D4F2B-F557-7801-5880-F81B71471888}"/>
              </a:ext>
            </a:extLst>
          </p:cNvPr>
          <p:cNvSpPr txBox="1"/>
          <p:nvPr/>
        </p:nvSpPr>
        <p:spPr>
          <a:xfrm>
            <a:off x="6929483" y="5877113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1733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1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EEB663-A6DE-DC93-3BE9-3ECA688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5" y="708847"/>
            <a:ext cx="7434715" cy="1330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 CIRÚRGICA  – Automatizado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520D5-3439-A55A-A035-A411F236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3" y="1644967"/>
            <a:ext cx="6037715" cy="41717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H</a:t>
            </a: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70%, 80%, 90% e 100%;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endParaRPr lang="pt-BR" sz="1700" dirty="0"/>
          </a:p>
        </p:txBody>
      </p:sp>
      <p:sp>
        <p:nvSpPr>
          <p:cNvPr id="52" name="Freeform: Shape 4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Espaço Reservado para Conteúdo 8" descr="Pessoa sentada em cadeira azul&#10;&#10;Descrição gerada automaticamente com confiança baixa">
            <a:extLst>
              <a:ext uri="{FF2B5EF4-FFF2-40B4-BE49-F238E27FC236}">
                <a16:creationId xmlns:a16="http://schemas.microsoft.com/office/drawing/2014/main" id="{E051618B-7416-1D6E-759C-EB2F46428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5621" b="1"/>
          <a:stretch/>
        </p:blipFill>
        <p:spPr>
          <a:xfrm>
            <a:off x="7303583" y="1074885"/>
            <a:ext cx="3684567" cy="5311922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7D1E4C-4AC6-301E-09F2-FAD26A09E9A8}"/>
              </a:ext>
            </a:extLst>
          </p:cNvPr>
          <p:cNvSpPr txBox="1"/>
          <p:nvPr/>
        </p:nvSpPr>
        <p:spPr>
          <a:xfrm>
            <a:off x="4048837" y="4606611"/>
            <a:ext cx="20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4h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822F28-C210-D15C-0B21-DAE29B8BBF3C}"/>
              </a:ext>
            </a:extLst>
          </p:cNvPr>
          <p:cNvSpPr txBox="1"/>
          <p:nvPr/>
        </p:nvSpPr>
        <p:spPr>
          <a:xfrm>
            <a:off x="7319767" y="6108980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15354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37FE19-1695-61BA-73C8-66D6ED8D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Declaração de Conflito de Interesses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8CBCC9D-5566-E108-4271-B32C49D1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1655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apresentador declara não apresentar conflitos de interesses que possam ser relacionados à sua apresentação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7" descr="Pessoa de casaco azul&#10;&#10;Descrição gerada automaticamente com confiança baixa">
            <a:extLst>
              <a:ext uri="{FF2B5EF4-FFF2-40B4-BE49-F238E27FC236}">
                <a16:creationId xmlns:a16="http://schemas.microsoft.com/office/drawing/2014/main" id="{5AADC4E7-1004-9764-08B6-F487EA1D0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r="-1" b="249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8C96B-40DD-6C73-A2E5-2DFECABC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 COMPLEXA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22C708-02D5-5FD5-6754-35BAF636D0D6}"/>
              </a:ext>
            </a:extLst>
          </p:cNvPr>
          <p:cNvSpPr txBox="1"/>
          <p:nvPr/>
        </p:nvSpPr>
        <p:spPr>
          <a:xfrm>
            <a:off x="0" y="6583692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95822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49A350-F896-70FF-717F-B503BAB7B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3" y="500818"/>
            <a:ext cx="10760054" cy="1228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material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503F0-EB7C-EEF5-907F-C4A312F1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5334198" cy="385072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Peça cirúrgica complexa 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amostras de médio e grande porte, não fragmentadas, resultantes de procedimentos complexos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Passíveis de avaliação de margens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percentual de gordura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espécime clivado pode chegar a 1,5 x 1,5 cm dentro do cassete histológico</a:t>
            </a:r>
          </a:p>
          <a:p>
            <a:pPr>
              <a:buFontTx/>
              <a:buChar char="-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Mastectomia,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prostectomia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retossigmoidectomia, histerectomia, amputações </a:t>
            </a:r>
          </a:p>
          <a:p>
            <a:pPr algn="just">
              <a:buFontTx/>
              <a:buChar char="-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Uma imagem contendo eletrônico, circuito&#10;&#10;Descrição gerada automaticamente">
            <a:extLst>
              <a:ext uri="{FF2B5EF4-FFF2-40B4-BE49-F238E27FC236}">
                <a16:creationId xmlns:a16="http://schemas.microsoft.com/office/drawing/2014/main" id="{4F86F8A3-4BCD-55F0-8A7E-B5453EF8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17201" b="-2"/>
          <a:stretch/>
        </p:blipFill>
        <p:spPr>
          <a:xfrm>
            <a:off x="6968913" y="2321476"/>
            <a:ext cx="3927680" cy="38074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83C516-FD58-69D9-BFA8-97F084885ED1}"/>
              </a:ext>
            </a:extLst>
          </p:cNvPr>
          <p:cNvSpPr txBox="1"/>
          <p:nvPr/>
        </p:nvSpPr>
        <p:spPr>
          <a:xfrm>
            <a:off x="9133738" y="6113976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267716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20647D-7BF5-6A03-BC92-E56A48F3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77" y="1185472"/>
            <a:ext cx="6743106" cy="5629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1 hora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- 1 hora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- 1 hora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Imagem 7" descr="Garrafa plástica em cima da mesa&#10;&#10;Descrição gerada automaticamente com confiança média">
            <a:extLst>
              <a:ext uri="{FF2B5EF4-FFF2-40B4-BE49-F238E27FC236}">
                <a16:creationId xmlns:a16="http://schemas.microsoft.com/office/drawing/2014/main" id="{FA7D3B07-6354-F309-7BF2-1B67688C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5"/>
          <a:stretch/>
        </p:blipFill>
        <p:spPr>
          <a:xfrm>
            <a:off x="6929483" y="1416592"/>
            <a:ext cx="4212129" cy="47375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992B6C-9ADE-89A6-CA4F-E39D6DAEDD7E}"/>
              </a:ext>
            </a:extLst>
          </p:cNvPr>
          <p:cNvSpPr txBox="1"/>
          <p:nvPr/>
        </p:nvSpPr>
        <p:spPr>
          <a:xfrm>
            <a:off x="4048837" y="4606611"/>
            <a:ext cx="204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12H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05A591-6C02-9338-3381-8A409ABC3A6A}"/>
              </a:ext>
            </a:extLst>
          </p:cNvPr>
          <p:cNvSpPr txBox="1"/>
          <p:nvPr/>
        </p:nvSpPr>
        <p:spPr>
          <a:xfrm>
            <a:off x="186377" y="264615"/>
            <a:ext cx="1051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PEÇAS CIRÚRGICAS COMPLEXAS – Sistema Manual</a:t>
            </a:r>
          </a:p>
          <a:p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24A9EF-174C-DDF9-9CB0-18156B4263DA}"/>
              </a:ext>
            </a:extLst>
          </p:cNvPr>
          <p:cNvSpPr txBox="1"/>
          <p:nvPr/>
        </p:nvSpPr>
        <p:spPr>
          <a:xfrm>
            <a:off x="6929483" y="5877113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18926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1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EEB663-A6DE-DC93-3BE9-3ECA688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8" y="442266"/>
            <a:ext cx="7434715" cy="1330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PARA PEÇA CIRÚRGICA COMPLEXA  – Automatizado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520D5-3439-A55A-A035-A411F236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75" y="1351714"/>
            <a:ext cx="6037715" cy="41717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11H</a:t>
            </a: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Álcool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- 50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Xilol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- 50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- 50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- 66ºC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: Shape 4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Espaço Reservado para Conteúdo 8" descr="Pessoa sentada em cadeira azul&#10;&#10;Descrição gerada automaticamente com confiança baixa">
            <a:extLst>
              <a:ext uri="{FF2B5EF4-FFF2-40B4-BE49-F238E27FC236}">
                <a16:creationId xmlns:a16="http://schemas.microsoft.com/office/drawing/2014/main" id="{E051618B-7416-1D6E-759C-EB2F46428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5621" b="1"/>
          <a:stretch/>
        </p:blipFill>
        <p:spPr>
          <a:xfrm>
            <a:off x="7303583" y="1074885"/>
            <a:ext cx="3684567" cy="5311922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7D1E4C-4AC6-301E-09F2-FAD26A09E9A8}"/>
              </a:ext>
            </a:extLst>
          </p:cNvPr>
          <p:cNvSpPr txBox="1"/>
          <p:nvPr/>
        </p:nvSpPr>
        <p:spPr>
          <a:xfrm>
            <a:off x="4086838" y="4606611"/>
            <a:ext cx="204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TEMPO: 10h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9A2939-63EA-F853-3A36-DB94CA1AFA96}"/>
              </a:ext>
            </a:extLst>
          </p:cNvPr>
          <p:cNvSpPr txBox="1"/>
          <p:nvPr/>
        </p:nvSpPr>
        <p:spPr>
          <a:xfrm>
            <a:off x="7319767" y="6102501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5946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96F8FB-835C-D610-0437-9957494D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0E8B7-0DC9-36FE-5993-C9D7ABE8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16" y="1969358"/>
            <a:ext cx="6820684" cy="3850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Atenção!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para não confundir complexidade macro com a complexidade micro.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complexidade da amostra possui conceito diferente, no processamento. Refere-se ao tamanho da peça, tipo de tecido e tamanho do espécime no cassete histológico. </a:t>
            </a:r>
          </a:p>
        </p:txBody>
      </p:sp>
      <p:pic>
        <p:nvPicPr>
          <p:cNvPr id="11" name="Graphic 10" descr="Erro">
            <a:extLst>
              <a:ext uri="{FF2B5EF4-FFF2-40B4-BE49-F238E27FC236}">
                <a16:creationId xmlns:a16="http://schemas.microsoft.com/office/drawing/2014/main" id="{56E7E64E-D0DB-84EC-3BE8-204BA3F09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4445" y="2280533"/>
            <a:ext cx="3807411" cy="38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nto de exclamação em uma tela de fundo amarela">
            <a:extLst>
              <a:ext uri="{FF2B5EF4-FFF2-40B4-BE49-F238E27FC236}">
                <a16:creationId xmlns:a16="http://schemas.microsoft.com/office/drawing/2014/main" id="{8EF0FC74-64F5-7C64-195B-807B34F45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6" r="3962"/>
          <a:stretch/>
        </p:blipFill>
        <p:spPr>
          <a:xfrm>
            <a:off x="4707509" y="44365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E56EC2-7E51-314C-8C95-E7CA6450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9" y="829484"/>
            <a:ext cx="5911596" cy="124358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 – MANUAL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Vantagens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desvantagens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DBBA4-3EC6-DA8B-7D67-558A30F5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668494"/>
          </a:xfrm>
        </p:spPr>
        <p:txBody>
          <a:bodyPr anchor="t">
            <a:no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Vantagens 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Menor custo 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Não depende de tecnologia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Desvantagens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Resultado variável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Presença constante do técnico 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Perda de qualidade dos reagentes 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Maior tempo de processamento 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Maior possibilidade de erro técnico</a:t>
            </a:r>
          </a:p>
        </p:txBody>
      </p:sp>
    </p:spTree>
    <p:extLst>
      <p:ext uri="{BB962C8B-B14F-4D97-AF65-F5344CB8AC3E}">
        <p14:creationId xmlns:p14="http://schemas.microsoft.com/office/powerpoint/2010/main" val="284826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A9EB5F-FBEF-BDDE-37F8-822E80BA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802955"/>
            <a:ext cx="6264293" cy="14540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– AUTOMATIZADO</a:t>
            </a:r>
            <a:b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Vantagens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desvantagens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56144-FEAE-D2D0-DEE8-3F2A72E9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16" y="2257006"/>
            <a:ext cx="4977578" cy="3639289"/>
          </a:xfrm>
        </p:spPr>
        <p:txBody>
          <a:bodyPr anchor="ctr">
            <a:no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Vantagens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Segurança das amostras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Qualidade no processamento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Tempo de processamento otimizado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Não há necessidade da presença do técnico durante o processamento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Possibilidade de execução de protocolos simultâneos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Maior capacidade de processamento diário</a:t>
            </a:r>
          </a:p>
          <a:p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Desvantagens 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Backup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635DBCD6-74EC-BD3D-8762-150E311F7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2406"/>
          <a:stretch/>
        </p:blipFill>
        <p:spPr bwMode="auto">
          <a:xfrm>
            <a:off x="8419855" y="3088042"/>
            <a:ext cx="3122829" cy="34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5A7FEE5-138F-BF6E-FC21-DEA0493F6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106"/>
          <a:stretch/>
        </p:blipFill>
        <p:spPr bwMode="auto">
          <a:xfrm>
            <a:off x="8980202" y="446175"/>
            <a:ext cx="2562482" cy="28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âmera fotográfica antiga&#10;&#10;Descrição gerada automaticamente com confiança média">
            <a:extLst>
              <a:ext uri="{FF2B5EF4-FFF2-40B4-BE49-F238E27FC236}">
                <a16:creationId xmlns:a16="http://schemas.microsoft.com/office/drawing/2014/main" id="{0210B2E1-F2EA-A048-8256-36E8CA61B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25997" b="-2"/>
          <a:stretch/>
        </p:blipFill>
        <p:spPr bwMode="auto">
          <a:xfrm rot="5400000">
            <a:off x="5949964" y="1057116"/>
            <a:ext cx="3021203" cy="2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24C648E-A92A-7DFA-E777-8997D17BB0B3}"/>
              </a:ext>
            </a:extLst>
          </p:cNvPr>
          <p:cNvSpPr txBox="1"/>
          <p:nvPr/>
        </p:nvSpPr>
        <p:spPr>
          <a:xfrm>
            <a:off x="6104243" y="3670793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Imagem própria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7C2880-6706-C492-C456-D572B9E880BE}"/>
              </a:ext>
            </a:extLst>
          </p:cNvPr>
          <p:cNvSpPr txBox="1"/>
          <p:nvPr/>
        </p:nvSpPr>
        <p:spPr>
          <a:xfrm>
            <a:off x="8382595" y="6183521"/>
            <a:ext cx="1737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Fonte: </a:t>
            </a:r>
            <a:r>
              <a:rPr lang="pt-BR" sz="1100" b="1" dirty="0" err="1"/>
              <a:t>Leica</a:t>
            </a:r>
            <a:r>
              <a:rPr lang="pt-BR" sz="1100" b="1" dirty="0"/>
              <a:t> </a:t>
            </a:r>
            <a:r>
              <a:rPr lang="pt-BR" sz="1100" b="1" dirty="0" err="1"/>
              <a:t>Biosystems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81F6A1-16A6-4D3F-3BA4-FF19925A90AB}"/>
              </a:ext>
            </a:extLst>
          </p:cNvPr>
          <p:cNvSpPr txBox="1"/>
          <p:nvPr/>
        </p:nvSpPr>
        <p:spPr>
          <a:xfrm>
            <a:off x="9808454" y="2811043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/>
              <a:t>Fonte: </a:t>
            </a:r>
            <a:r>
              <a:rPr lang="pt-BR" sz="1050" b="1" dirty="0" err="1"/>
              <a:t>Leica</a:t>
            </a:r>
            <a:r>
              <a:rPr lang="pt-BR" sz="1050" b="1" dirty="0"/>
              <a:t> </a:t>
            </a:r>
            <a:r>
              <a:rPr lang="pt-BR" sz="1050" b="1" dirty="0" err="1"/>
              <a:t>Biosystems</a:t>
            </a:r>
            <a:endParaRPr lang="pt-B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6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48FA35F-82C5-0D9F-02CA-FD75077D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C873F3D-85DC-116A-EBD0-F3DCAD4A3D9D}"/>
              </a:ext>
            </a:extLst>
          </p:cNvPr>
          <p:cNvSpPr txBox="1">
            <a:spLocks/>
          </p:cNvSpPr>
          <p:nvPr/>
        </p:nvSpPr>
        <p:spPr>
          <a:xfrm>
            <a:off x="1405719" y="1927796"/>
            <a:ext cx="8785203" cy="333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EA8A599F-3FFA-4AEE-D3FC-72EA35EC9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02667"/>
              </p:ext>
            </p:extLst>
          </p:nvPr>
        </p:nvGraphicFramePr>
        <p:xfrm>
          <a:off x="382137" y="1970327"/>
          <a:ext cx="1097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814A553-B49B-DB72-DB01-CDBE9C52B40A}"/>
              </a:ext>
            </a:extLst>
          </p:cNvPr>
          <p:cNvSpPr txBox="1"/>
          <p:nvPr/>
        </p:nvSpPr>
        <p:spPr>
          <a:xfrm>
            <a:off x="1140993" y="1786886"/>
            <a:ext cx="4951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BOM RESULTADO!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3530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água, em pé&#10;&#10;Descrição gerada automaticamente">
            <a:extLst>
              <a:ext uri="{FF2B5EF4-FFF2-40B4-BE49-F238E27FC236}">
                <a16:creationId xmlns:a16="http://schemas.microsoft.com/office/drawing/2014/main" id="{7639FBC6-A25F-506D-449E-ACEE2E5F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10530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BE02CFB-75B3-90D5-0A72-1B821BEB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881" y="1771969"/>
            <a:ext cx="3444024" cy="8173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ESPERANÇA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999C92E-289E-BE62-F772-301CDB7D4C2E}"/>
              </a:ext>
            </a:extLst>
          </p:cNvPr>
          <p:cNvSpPr txBox="1">
            <a:spLocks/>
          </p:cNvSpPr>
          <p:nvPr/>
        </p:nvSpPr>
        <p:spPr>
          <a:xfrm>
            <a:off x="172279" y="3497654"/>
            <a:ext cx="4598503" cy="81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SALVAMOS VIDAS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0AB842C-544D-C5EC-F3C0-EA9A628181D8}"/>
              </a:ext>
            </a:extLst>
          </p:cNvPr>
          <p:cNvSpPr txBox="1">
            <a:spLocks/>
          </p:cNvSpPr>
          <p:nvPr/>
        </p:nvSpPr>
        <p:spPr>
          <a:xfrm>
            <a:off x="1504892" y="1771970"/>
            <a:ext cx="3444024" cy="81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SAÚDE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217E3B-63D8-BE0B-5A0F-D28416342642}"/>
              </a:ext>
            </a:extLst>
          </p:cNvPr>
          <p:cNvSpPr txBox="1">
            <a:spLocks/>
          </p:cNvSpPr>
          <p:nvPr/>
        </p:nvSpPr>
        <p:spPr>
          <a:xfrm>
            <a:off x="6703426" y="3428994"/>
            <a:ext cx="5356036" cy="81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RESPEITO PELA VIDA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EECBAA7-2F00-DAF5-95EC-514FC08A8CEC}"/>
              </a:ext>
            </a:extLst>
          </p:cNvPr>
          <p:cNvSpPr txBox="1">
            <a:spLocks/>
          </p:cNvSpPr>
          <p:nvPr/>
        </p:nvSpPr>
        <p:spPr>
          <a:xfrm>
            <a:off x="384314" y="705169"/>
            <a:ext cx="11807686" cy="81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ESTAMOS JUNTOS NA LUTA CONTRA O CÂNCER</a:t>
            </a:r>
          </a:p>
        </p:txBody>
      </p:sp>
    </p:spTree>
    <p:extLst>
      <p:ext uri="{BB962C8B-B14F-4D97-AF65-F5344CB8AC3E}">
        <p14:creationId xmlns:p14="http://schemas.microsoft.com/office/powerpoint/2010/main" val="18846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Pessoas sorrindo posando para foto&#10;&#10;Descrição gerada automaticamente">
            <a:extLst>
              <a:ext uri="{FF2B5EF4-FFF2-40B4-BE49-F238E27FC236}">
                <a16:creationId xmlns:a16="http://schemas.microsoft.com/office/drawing/2014/main" id="{C52FEA01-BED7-C53A-B047-125B2CFB9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r="1" b="13593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E0D816-6FBC-554B-0B9A-ABB39C42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707" y="4203510"/>
            <a:ext cx="5505814" cy="7942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homenagem</a:t>
            </a:r>
            <a:r>
              <a:rPr lang="en-US" dirty="0"/>
              <a:t> a…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Homem com óculos de grau&#10;&#10;Descrição gerada automaticamente com confiança média">
            <a:extLst>
              <a:ext uri="{FF2B5EF4-FFF2-40B4-BE49-F238E27FC236}">
                <a16:creationId xmlns:a16="http://schemas.microsoft.com/office/drawing/2014/main" id="{DD4A2951-7E80-2832-D9CE-65D16B21C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r="-1" b="26286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25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3706A8-226A-8BF1-FCA5-0C3C86E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3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DBA41521-2270-53F2-A942-A7E8AC356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035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867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67DF-5250-B183-E56D-91D297B8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04C06B-E6AE-589C-3A3D-AA05F6599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68623" y="5942752"/>
            <a:ext cx="819046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SPTI - IOC/Fiocruz. “DVD -Técnicas Histológicas - Uma Abordagem Prática.”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 Nov. 2012,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youtu.be/RlyTg64AT9E?si=H55wiaKLmrr1fj8Q.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May 2024.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9DA217-2413-94B0-D5CD-FFEE4E8D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3" y="1683425"/>
            <a:ext cx="51096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Amadeu Borges-Ferro.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kumimoji="0" lang="pt-BR" altLang="pt-B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Imunohistoquímica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11 Mar. 2016.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210873-84DE-C94E-9836-AECEFDD2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3" y="4327499"/>
            <a:ext cx="99612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R175p Ramos, Carlos Alberto Fernandes.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Patologia Brasileira: Ética, Normas, Direitos, Deveres Dos Médicos Patologistas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 Paulo : Sociedade Brasileira de Patologia, 2010.</a:t>
            </a:r>
            <a:endParaRPr kumimoji="0" lang="pt-BR" alt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0CADA1-1650-23FB-5390-23BB5946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3" y="5012015"/>
            <a:ext cx="105155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Sociedade Brasileira de Patologia: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Programa de Acreditação E Controle Da Qualidade Da Sociedade Brasileira de Patologia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PACQ-SBP 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[Livro Eletrônico] : Rol de Requisitos Para Acreditação - RRA / Coordenação Larissa Cardoso Marinho.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São Paulo, SP, 2023.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EBook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t-BR" alt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7BFE3E-A431-B459-B07C-57B69EF8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3" y="3460905"/>
            <a:ext cx="96891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SANTOS, SL., et Al.,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Aut. PICULO, F. Et Al.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Metodologia E Equipamentos. In: Guia Ilustrado Da Morfologia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Tecido Uretral de Ratas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[Online]. São Paulo: Editora UNESP, 2014, Pp. 13-26. ISBN 978-85-68334-51-5.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SciELO Books .</a:t>
            </a:r>
            <a:endParaRPr kumimoji="0" lang="pt-BR" alt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77BD00-AEFC-BE99-28B3-37E1F42A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61040"/>
            <a:ext cx="98392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Lílian de L.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Timm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TÉCNICAS ROTINEIRAS de PREPARAÇÃO E ANÁLISE de LÂMINAS HISTOLÓGICAS. Caderno La Salle XI, Canoas, V.2, N</a:t>
            </a:r>
            <a:r>
              <a:rPr kumimoji="0" lang="pt-BR" altLang="pt-BR" sz="16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231 - 239. Centro Universitário La Salle Museu de Ciências Naturais La Salle, 2005.</a:t>
            </a:r>
            <a:endParaRPr kumimoji="0" lang="pt-BR" altLang="pt-BR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AC375DC-F8C1-39B4-10FD-963EDCCB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3" y="2095614"/>
            <a:ext cx="92284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Clarissa de Souza Nunes, Laetitia Alves </a:t>
            </a:r>
            <a:r>
              <a:rPr kumimoji="0" lang="pt-BR" altLang="pt-BR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Cinsa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DO PROCESSAMENTO HISTOLÓGICO de ROTINA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Revista Interdisciplinar de Estudos Experimentais, v. 8, N. Único, P. 31-40, 2016.</a:t>
            </a:r>
            <a:endParaRPr kumimoji="0" lang="pt-BR" alt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5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B929B2-FBDE-1B76-6C9F-1A0DC04E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951075"/>
            <a:ext cx="5448730" cy="1045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Obrigado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55A502-4925-4506-CAAD-353B8C93C7BB}"/>
              </a:ext>
            </a:extLst>
          </p:cNvPr>
          <p:cNvSpPr txBox="1"/>
          <p:nvPr/>
        </p:nvSpPr>
        <p:spPr>
          <a:xfrm>
            <a:off x="4010981" y="2941630"/>
            <a:ext cx="4169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robertobentes6@gmail.com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700E1575-E25B-3A12-6276-789FDB85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9671" y="3449395"/>
            <a:ext cx="774998" cy="7749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A03CE6-80B9-76A4-9172-07723CAAA542}"/>
              </a:ext>
            </a:extLst>
          </p:cNvPr>
          <p:cNvSpPr txBox="1"/>
          <p:nvPr/>
        </p:nvSpPr>
        <p:spPr>
          <a:xfrm>
            <a:off x="5088206" y="3594321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@robertobentess_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2EEE3AB2-815E-1428-B75A-6357B7318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7" y="4214491"/>
            <a:ext cx="490569" cy="49056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1A7E34C-BDF5-550C-68DB-A9894D13A3D8}"/>
              </a:ext>
            </a:extLst>
          </p:cNvPr>
          <p:cNvSpPr txBox="1"/>
          <p:nvPr/>
        </p:nvSpPr>
        <p:spPr>
          <a:xfrm>
            <a:off x="5088206" y="4192312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(084) 99928-6101</a:t>
            </a:r>
          </a:p>
        </p:txBody>
      </p:sp>
    </p:spTree>
    <p:extLst>
      <p:ext uri="{BB962C8B-B14F-4D97-AF65-F5344CB8AC3E}">
        <p14:creationId xmlns:p14="http://schemas.microsoft.com/office/powerpoint/2010/main" val="251295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FBFBCA-35C8-AE81-8A69-4F53C0B44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" r="15705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A81510-7A7A-D213-095F-B0E89BF1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74" y="-388592"/>
            <a:ext cx="9983233" cy="2611437"/>
          </a:xfrm>
        </p:spPr>
        <p:txBody>
          <a:bodyPr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“CORAÇÃO” DA ROTINA LABORATORIAL</a:t>
            </a:r>
          </a:p>
        </p:txBody>
      </p:sp>
      <p:graphicFrame>
        <p:nvGraphicFramePr>
          <p:cNvPr id="25" name="Espaço Reservado para Conteúdo 2">
            <a:extLst>
              <a:ext uri="{FF2B5EF4-FFF2-40B4-BE49-F238E27FC236}">
                <a16:creationId xmlns:a16="http://schemas.microsoft.com/office/drawing/2014/main" id="{4D1E77E9-878A-CC40-48C2-D78A7CCAF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08700"/>
              </p:ext>
            </p:extLst>
          </p:nvPr>
        </p:nvGraphicFramePr>
        <p:xfrm>
          <a:off x="6381750" y="2107248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19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aço Reservado para Conteúdo 2">
            <a:extLst>
              <a:ext uri="{FF2B5EF4-FFF2-40B4-BE49-F238E27FC236}">
                <a16:creationId xmlns:a16="http://schemas.microsoft.com/office/drawing/2014/main" id="{97913364-DD04-AEA0-4A65-EE938003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42" y="2641322"/>
            <a:ext cx="5929422" cy="1123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 UMA AVALIAÇÃO DAS CONDIÇÕES NAS QUAIS AS AMOSTRAS FORAM E SERÃO SUBMETIDAS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28FD19FA-4413-9F27-C1CA-10ECC52A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21293AB-F5E9-A52E-73E8-F5776B4C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3" y="512938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</p:spTree>
    <p:extLst>
      <p:ext uri="{BB962C8B-B14F-4D97-AF65-F5344CB8AC3E}">
        <p14:creationId xmlns:p14="http://schemas.microsoft.com/office/powerpoint/2010/main" val="331385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AC3B2A9-C9B4-4CA5-F0D9-3328740E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781699"/>
          </a:xfrm>
        </p:spPr>
        <p:txBody>
          <a:bodyPr anchor="b"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DA05D-1221-2184-6B3B-AA399218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599509"/>
            <a:ext cx="4865587" cy="35989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DA FASE PRÉ-ANALÍTICA 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Coleta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Isquemia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Acondicionamento 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Fixação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5360A3-DD62-C68C-3267-65839B3A4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7714" b="-3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9" name="Imagem 8" descr="Uma imagem contendo animal, no interior, macaco, comida&#10;&#10;Descrição gerada automaticamente">
            <a:extLst>
              <a:ext uri="{FF2B5EF4-FFF2-40B4-BE49-F238E27FC236}">
                <a16:creationId xmlns:a16="http://schemas.microsoft.com/office/drawing/2014/main" id="{B9FEF54C-02A6-B555-FC92-46EB03BC19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751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3" r="3877" b="4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AA7ABC-C85C-6D8B-F607-1EC11F74DFEB}"/>
              </a:ext>
            </a:extLst>
          </p:cNvPr>
          <p:cNvSpPr txBox="1"/>
          <p:nvPr/>
        </p:nvSpPr>
        <p:spPr>
          <a:xfrm>
            <a:off x="8377407" y="5976146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Imagem própria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5D34DC-6B5E-4D05-F3FB-DC0D85DE41DE}"/>
              </a:ext>
            </a:extLst>
          </p:cNvPr>
          <p:cNvSpPr txBox="1"/>
          <p:nvPr/>
        </p:nvSpPr>
        <p:spPr>
          <a:xfrm>
            <a:off x="5347528" y="5976145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20561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D9EFB0D-BBBA-0024-C001-25CC2981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2" y="1390667"/>
            <a:ext cx="3115326" cy="3639627"/>
          </a:xfrm>
          <a:prstGeom prst="rect">
            <a:avLst/>
          </a:prstGeom>
        </p:spPr>
      </p:pic>
      <p:pic>
        <p:nvPicPr>
          <p:cNvPr id="9" name="Imagem 8" descr="Uma imagem contendo no interior, comida, mesa, pequeno&#10;&#10;Descrição gerada automaticamente">
            <a:extLst>
              <a:ext uri="{FF2B5EF4-FFF2-40B4-BE49-F238E27FC236}">
                <a16:creationId xmlns:a16="http://schemas.microsoft.com/office/drawing/2014/main" id="{DC8379CE-28B7-3B29-2024-79C380EF8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4" y="3048025"/>
            <a:ext cx="3341114" cy="353048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E746B93-DD52-BD70-4571-6984FFBC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3" y="512938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Rotina e Desafios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EBB30D-8B94-29FF-4EB6-CB5186FC6DD3}"/>
              </a:ext>
            </a:extLst>
          </p:cNvPr>
          <p:cNvSpPr txBox="1"/>
          <p:nvPr/>
        </p:nvSpPr>
        <p:spPr>
          <a:xfrm>
            <a:off x="7421269" y="4185613"/>
            <a:ext cx="455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Útero recebido a fresco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Fixação imediata em formalina a 10% -  tamponada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Macroscopia realizada em 48hs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725FD6-0C97-98FE-F71F-2AE3E4ECD6F7}"/>
              </a:ext>
            </a:extLst>
          </p:cNvPr>
          <p:cNvSpPr txBox="1"/>
          <p:nvPr/>
        </p:nvSpPr>
        <p:spPr>
          <a:xfrm>
            <a:off x="3638814" y="1518258"/>
            <a:ext cx="4558696" cy="209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Útero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recebido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desconhecida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fixação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realização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A8533B-32BF-EFB4-821A-0EC12AA27D9D}"/>
              </a:ext>
            </a:extLst>
          </p:cNvPr>
          <p:cNvSpPr txBox="1"/>
          <p:nvPr/>
        </p:nvSpPr>
        <p:spPr>
          <a:xfrm>
            <a:off x="417296" y="4753295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Imagem própria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E8009C-BF6D-1D23-3235-0ACCAED24173}"/>
              </a:ext>
            </a:extLst>
          </p:cNvPr>
          <p:cNvSpPr txBox="1"/>
          <p:nvPr/>
        </p:nvSpPr>
        <p:spPr>
          <a:xfrm>
            <a:off x="3888416" y="6345062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346873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0FCBD2-DB35-0553-7B04-80FC9AE708D7}"/>
              </a:ext>
            </a:extLst>
          </p:cNvPr>
          <p:cNvSpPr txBox="1">
            <a:spLocks/>
          </p:cNvSpPr>
          <p:nvPr/>
        </p:nvSpPr>
        <p:spPr>
          <a:xfrm>
            <a:off x="589559" y="856180"/>
            <a:ext cx="5096250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8DCBDA-B2D3-3F32-3379-DCA95C11CFE5}"/>
              </a:ext>
            </a:extLst>
          </p:cNvPr>
          <p:cNvSpPr txBox="1"/>
          <p:nvPr/>
        </p:nvSpPr>
        <p:spPr>
          <a:xfrm>
            <a:off x="397251" y="2090569"/>
            <a:ext cx="4559425" cy="2623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disponível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definidos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Profissionais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capacitados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Uma imagem contendo eletrônico, circuito&#10;&#10;Descrição gerada automaticamente">
            <a:extLst>
              <a:ext uri="{FF2B5EF4-FFF2-40B4-BE49-F238E27FC236}">
                <a16:creationId xmlns:a16="http://schemas.microsoft.com/office/drawing/2014/main" id="{C49C90D4-E350-754A-1B44-F1CD7FE23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1720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55A3AA4-91F1-D4A1-18A1-4BC22302E0C1}"/>
              </a:ext>
            </a:extLst>
          </p:cNvPr>
          <p:cNvSpPr txBox="1"/>
          <p:nvPr/>
        </p:nvSpPr>
        <p:spPr>
          <a:xfrm>
            <a:off x="9932321" y="6077822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Fonte: Imagem própria</a:t>
            </a:r>
          </a:p>
        </p:txBody>
      </p:sp>
    </p:spTree>
    <p:extLst>
      <p:ext uri="{BB962C8B-B14F-4D97-AF65-F5344CB8AC3E}">
        <p14:creationId xmlns:p14="http://schemas.microsoft.com/office/powerpoint/2010/main" val="209659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43B769F-05FB-3265-F8AD-D7261506E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DE TECIDOS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Rotina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E8DA264-E0BC-748F-0269-8AB36C71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78871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reagent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reagents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utilizados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disponível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474105-1CFC-3DC0-E9E4-5094FA19FA8B}"/>
              </a:ext>
            </a:extLst>
          </p:cNvPr>
          <p:cNvSpPr txBox="1"/>
          <p:nvPr/>
        </p:nvSpPr>
        <p:spPr>
          <a:xfrm>
            <a:off x="1583140" y="333586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0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1530</Words>
  <Application>Microsoft Office PowerPoint</Application>
  <PresentationFormat>Widescreen</PresentationFormat>
  <Paragraphs>272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Times New Roman</vt:lpstr>
      <vt:lpstr>Tema do Office</vt:lpstr>
      <vt:lpstr>Processamento de tecidos</vt:lpstr>
      <vt:lpstr>Declaração de Conflito de Interesses</vt:lpstr>
      <vt:lpstr>PROCESSAMENTO DE TECIDOS – Rotina e Desafios </vt:lpstr>
      <vt:lpstr>O “CORAÇÃO” DA ROTINA LABORATORIAL</vt:lpstr>
      <vt:lpstr>PROCESSAMENTO DE TECIDOS – Rotina e Desafios </vt:lpstr>
      <vt:lpstr>PROCESSAMENTO DE TECIDOS – Rotina e Desafios </vt:lpstr>
      <vt:lpstr>PROCESSAMENTO DE TECIDOS – Rotina e Desafios </vt:lpstr>
      <vt:lpstr>Apresentação do PowerPoint</vt:lpstr>
      <vt:lpstr>PROCESSAMENTO DE TECIDOS – Rotina e Desafios </vt:lpstr>
      <vt:lpstr>VAMOS PROCESSAR?</vt:lpstr>
      <vt:lpstr>Desafio – Separação das amostras </vt:lpstr>
      <vt:lpstr>PROTOCOLO PARA BIÓPSIAS  </vt:lpstr>
      <vt:lpstr>PROCESSAMENTO DE TECIDOS – Rotina e Desafios  Tipo de material</vt:lpstr>
      <vt:lpstr>Apresentação do PowerPoint</vt:lpstr>
      <vt:lpstr>PROTOCOLO PARA BIÓPSIAS – Automatizado </vt:lpstr>
      <vt:lpstr>PROTOCOLO PARA PEÇA CIRÚRGICA  SIMPLES</vt:lpstr>
      <vt:lpstr>PROCESSAMENTO DE TECIDOS – Rotina e Desafios  Tipo de material</vt:lpstr>
      <vt:lpstr>Apresentação do PowerPoint</vt:lpstr>
      <vt:lpstr>PROTOCOLO PARA PEÇA CIRÚRGICA  – Automatizado </vt:lpstr>
      <vt:lpstr>PROTOCOLO PARA PEÇA COMPLEXA  </vt:lpstr>
      <vt:lpstr>PROCESSAMENTO DE TECIDOS – Rotina e Desafios  Tipo de material</vt:lpstr>
      <vt:lpstr>Apresentação do PowerPoint</vt:lpstr>
      <vt:lpstr>PROTOCOLO PARA PEÇA CIRÚRGICA COMPLEXA  – Automatizado </vt:lpstr>
      <vt:lpstr>PROCESSAMENTO DE TECIDOS – Rotina e Desafios </vt:lpstr>
      <vt:lpstr>PROTOCOLO  – MANUAL  Vantagens x desvantagens</vt:lpstr>
      <vt:lpstr>PROTOCOLO – AUTOMATIZADO Vantagens x desvantagens</vt:lpstr>
      <vt:lpstr>PROCESSAMENTO DE TECIDOS – Rotina e Desafios </vt:lpstr>
      <vt:lpstr>ESPERANÇA</vt:lpstr>
      <vt:lpstr>Em homenagem a…</vt:lpstr>
      <vt:lpstr>Referências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Processamento de tecidos</dc:title>
  <dc:creator>Roberto Bentes</dc:creator>
  <cp:lastModifiedBy>Roberto Bentes</cp:lastModifiedBy>
  <cp:revision>32</cp:revision>
  <dcterms:created xsi:type="dcterms:W3CDTF">2024-03-19T11:53:07Z</dcterms:created>
  <dcterms:modified xsi:type="dcterms:W3CDTF">2024-05-31T11:21:29Z</dcterms:modified>
</cp:coreProperties>
</file>